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6849418" r:id="rId5"/>
    <p:sldId id="2146849419" r:id="rId6"/>
    <p:sldId id="2146849429" r:id="rId7"/>
    <p:sldId id="2146849426" r:id="rId8"/>
    <p:sldId id="214684943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14E1F-8600-291C-8AAE-E2367E822710}" name="Anna Scherer" initials="AS" userId="c549a42fd65b46ac" providerId="Windows Live"/>
  <p188:author id="{C16623B5-4B0A-92DA-4716-6DAD4942D834}" name="daniel.luemmen@designoffices.de" initials="da" userId="S::daniel.luemmen@designoffices.de::c2a01a8d-ab35-453e-a146-f6f5a23a8774" providerId="AD"/>
  <p188:author id="{5B5B7DB6-D244-D14B-74AA-257942960E60}" name="Schmitz-Niehaus, Marije" initials="" userId="S::m.schmitzniehaus@house-of-communication.com::a7b52d58-5d81-400e-b430-ed01855a0c60" providerId="AD"/>
  <p188:author id="{58ABF0C0-7355-E757-DB4C-3EE1ACE04BF2}" name="laura.fabian@designoffices.de" initials="LF" userId="S::laura.fabian@designoffices.de::e8b6951e-c14a-41d3-b491-b1ec2f76596d" providerId="AD"/>
  <p188:author id="{A012E9C9-EACE-3E6B-831A-EF652A3510D5}" name="julia.mohr@designoffices.de" initials="" userId="S::julia.mohr@designoffices.de::297a852b-2993-4aeb-8757-ad3d4a748307" providerId="AD"/>
  <p188:author id="{A2F8A3ED-659C-A332-5843-DE5DE5AEF2FB}" name="philipp.templer@designoffices.de" initials="PT" userId="S::philipp.templer@designoffices.de::70bcd1dd-ea66-4ed8-9209-44f54f3de3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C8"/>
    <a:srgbClr val="F2A74B"/>
    <a:srgbClr val="FFDEB1"/>
    <a:srgbClr val="FFE8C7"/>
    <a:srgbClr val="FFE1B6"/>
    <a:srgbClr val="CD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83F0F-390A-4A38-A58D-4FD1DE140AD5}" v="7" dt="2025-09-24T07:28:21.29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94830"/>
  </p:normalViewPr>
  <p:slideViewPr>
    <p:cSldViewPr snapToGrid="0">
      <p:cViewPr varScale="1">
        <p:scale>
          <a:sx n="121" d="100"/>
          <a:sy n="121" d="100"/>
        </p:scale>
        <p:origin x="1024" y="176"/>
      </p:cViewPr>
      <p:guideLst>
        <p:guide pos="19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ja.kraus@designoffices.de" userId="760646a6-c3f0-427a-a802-b4eaa36071a1" providerId="ADAL" clId="{7239B426-B500-41FB-BBD4-DA32D08B7E27}"/>
    <pc:docChg chg="undo custSel modSld">
      <pc:chgData name="svenja.kraus@designoffices.de" userId="760646a6-c3f0-427a-a802-b4eaa36071a1" providerId="ADAL" clId="{7239B426-B500-41FB-BBD4-DA32D08B7E27}" dt="2025-09-24T08:10:54.814" v="256" actId="20577"/>
      <pc:docMkLst>
        <pc:docMk/>
      </pc:docMkLst>
      <pc:sldChg chg="addSp delSp modSp mod">
        <pc:chgData name="svenja.kraus@designoffices.de" userId="760646a6-c3f0-427a-a802-b4eaa36071a1" providerId="ADAL" clId="{7239B426-B500-41FB-BBD4-DA32D08B7E27}" dt="2025-09-24T08:09:36.052" v="179" actId="20577"/>
        <pc:sldMkLst>
          <pc:docMk/>
          <pc:sldMk cId="3500049450" sldId="2146849419"/>
        </pc:sldMkLst>
        <pc:spChg chg="mod">
          <ac:chgData name="svenja.kraus@designoffices.de" userId="760646a6-c3f0-427a-a802-b4eaa36071a1" providerId="ADAL" clId="{7239B426-B500-41FB-BBD4-DA32D08B7E27}" dt="2025-09-24T08:09:36.052" v="179" actId="20577"/>
          <ac:spMkLst>
            <pc:docMk/>
            <pc:sldMk cId="3500049450" sldId="2146849419"/>
            <ac:spMk id="10" creationId="{7893A875-E598-2A39-6271-FF71CDCC1FE1}"/>
          </ac:spMkLst>
        </pc:spChg>
        <pc:spChg chg="mod">
          <ac:chgData name="svenja.kraus@designoffices.de" userId="760646a6-c3f0-427a-a802-b4eaa36071a1" providerId="ADAL" clId="{7239B426-B500-41FB-BBD4-DA32D08B7E27}" dt="2025-09-24T07:22:23.531" v="18" actId="1076"/>
          <ac:spMkLst>
            <pc:docMk/>
            <pc:sldMk cId="3500049450" sldId="2146849419"/>
            <ac:spMk id="78" creationId="{1F079C21-A98A-A128-9AE6-F45452271A56}"/>
          </ac:spMkLst>
        </pc:spChg>
        <pc:picChg chg="del">
          <ac:chgData name="svenja.kraus@designoffices.de" userId="760646a6-c3f0-427a-a802-b4eaa36071a1" providerId="ADAL" clId="{7239B426-B500-41FB-BBD4-DA32D08B7E27}" dt="2025-09-24T07:22:06.655" v="7" actId="478"/>
          <ac:picMkLst>
            <pc:docMk/>
            <pc:sldMk cId="3500049450" sldId="2146849419"/>
            <ac:picMk id="2" creationId="{87A7C8D5-E8CC-2479-40E1-93F14C8EE6B6}"/>
          </ac:picMkLst>
        </pc:picChg>
        <pc:picChg chg="add mod ord">
          <ac:chgData name="svenja.kraus@designoffices.de" userId="760646a6-c3f0-427a-a802-b4eaa36071a1" providerId="ADAL" clId="{7239B426-B500-41FB-BBD4-DA32D08B7E27}" dt="2025-09-24T07:22:15.202" v="17" actId="1035"/>
          <ac:picMkLst>
            <pc:docMk/>
            <pc:sldMk cId="3500049450" sldId="2146849419"/>
            <ac:picMk id="4" creationId="{C9FF88B6-7422-4038-2B0D-26E6A64E4F0B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09:52.902" v="199" actId="20577"/>
        <pc:sldMkLst>
          <pc:docMk/>
          <pc:sldMk cId="2094422538" sldId="2146849420"/>
        </pc:sldMkLst>
        <pc:spChg chg="mod">
          <ac:chgData name="svenja.kraus@designoffices.de" userId="760646a6-c3f0-427a-a802-b4eaa36071a1" providerId="ADAL" clId="{7239B426-B500-41FB-BBD4-DA32D08B7E27}" dt="2025-09-24T08:09:52.902" v="199" actId="20577"/>
          <ac:spMkLst>
            <pc:docMk/>
            <pc:sldMk cId="2094422538" sldId="2146849420"/>
            <ac:spMk id="10" creationId="{7893A875-E598-2A39-6271-FF71CDCC1FE1}"/>
          </ac:spMkLst>
        </pc:spChg>
        <pc:picChg chg="del">
          <ac:chgData name="svenja.kraus@designoffices.de" userId="760646a6-c3f0-427a-a802-b4eaa36071a1" providerId="ADAL" clId="{7239B426-B500-41FB-BBD4-DA32D08B7E27}" dt="2025-09-24T07:23:18.344" v="23" actId="478"/>
          <ac:picMkLst>
            <pc:docMk/>
            <pc:sldMk cId="2094422538" sldId="2146849420"/>
            <ac:picMk id="3" creationId="{979485EB-41EC-C259-9BF9-40AAE76A15E0}"/>
          </ac:picMkLst>
        </pc:picChg>
        <pc:picChg chg="add mod">
          <ac:chgData name="svenja.kraus@designoffices.de" userId="760646a6-c3f0-427a-a802-b4eaa36071a1" providerId="ADAL" clId="{7239B426-B500-41FB-BBD4-DA32D08B7E27}" dt="2025-09-24T07:24:48.806" v="34" actId="1076"/>
          <ac:picMkLst>
            <pc:docMk/>
            <pc:sldMk cId="2094422538" sldId="2146849420"/>
            <ac:picMk id="4" creationId="{87A61A85-C6D1-0F21-6CAD-3C07554B4145}"/>
          </ac:picMkLst>
        </pc:picChg>
        <pc:picChg chg="add del mod">
          <ac:chgData name="svenja.kraus@designoffices.de" userId="760646a6-c3f0-427a-a802-b4eaa36071a1" providerId="ADAL" clId="{7239B426-B500-41FB-BBD4-DA32D08B7E27}" dt="2025-09-24T07:24:50.667" v="35" actId="478"/>
          <ac:picMkLst>
            <pc:docMk/>
            <pc:sldMk cId="2094422538" sldId="2146849420"/>
            <ac:picMk id="5" creationId="{0490294E-D73F-230E-DD42-328F858CC2F9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05.447" v="202"/>
        <pc:sldMkLst>
          <pc:docMk/>
          <pc:sldMk cId="3416205843" sldId="2146849421"/>
        </pc:sldMkLst>
        <pc:spChg chg="add del mod">
          <ac:chgData name="svenja.kraus@designoffices.de" userId="760646a6-c3f0-427a-a802-b4eaa36071a1" providerId="ADAL" clId="{7239B426-B500-41FB-BBD4-DA32D08B7E27}" dt="2025-09-24T08:10:04.519" v="201" actId="478"/>
          <ac:spMkLst>
            <pc:docMk/>
            <pc:sldMk cId="3416205843" sldId="2146849421"/>
            <ac:spMk id="7" creationId="{CD35E5F1-1265-2062-43CF-8CDD6B7AD0AE}"/>
          </ac:spMkLst>
        </pc:spChg>
        <pc:spChg chg="add mod">
          <ac:chgData name="svenja.kraus@designoffices.de" userId="760646a6-c3f0-427a-a802-b4eaa36071a1" providerId="ADAL" clId="{7239B426-B500-41FB-BBD4-DA32D08B7E27}" dt="2025-09-24T08:10:05.447" v="202"/>
          <ac:spMkLst>
            <pc:docMk/>
            <pc:sldMk cId="3416205843" sldId="2146849421"/>
            <ac:spMk id="8" creationId="{E2222719-5260-2CD8-8CF6-6F4C47166714}"/>
          </ac:spMkLst>
        </pc:spChg>
        <pc:spChg chg="del">
          <ac:chgData name="svenja.kraus@designoffices.de" userId="760646a6-c3f0-427a-a802-b4eaa36071a1" providerId="ADAL" clId="{7239B426-B500-41FB-BBD4-DA32D08B7E27}" dt="2025-09-24T08:10:03.378" v="200" actId="478"/>
          <ac:spMkLst>
            <pc:docMk/>
            <pc:sldMk cId="3416205843" sldId="2146849421"/>
            <ac:spMk id="10" creationId="{7893A875-E598-2A39-6271-FF71CDCC1FE1}"/>
          </ac:spMkLst>
        </pc:spChg>
        <pc:picChg chg="add del mod">
          <ac:chgData name="svenja.kraus@designoffices.de" userId="760646a6-c3f0-427a-a802-b4eaa36071a1" providerId="ADAL" clId="{7239B426-B500-41FB-BBD4-DA32D08B7E27}" dt="2025-09-24T07:24:31.840" v="31" actId="478"/>
          <ac:picMkLst>
            <pc:docMk/>
            <pc:sldMk cId="3416205843" sldId="2146849421"/>
            <ac:picMk id="2" creationId="{BE18BB12-BBCE-B8E8-A66E-FC0E9BFE4491}"/>
          </ac:picMkLst>
        </pc:picChg>
        <pc:picChg chg="del">
          <ac:chgData name="svenja.kraus@designoffices.de" userId="760646a6-c3f0-427a-a802-b4eaa36071a1" providerId="ADAL" clId="{7239B426-B500-41FB-BBD4-DA32D08B7E27}" dt="2025-09-24T07:24:04.606" v="26" actId="478"/>
          <ac:picMkLst>
            <pc:docMk/>
            <pc:sldMk cId="3416205843" sldId="2146849421"/>
            <ac:picMk id="4" creationId="{605F9324-497C-F61D-23AE-428CAEFB275F}"/>
          </ac:picMkLst>
        </pc:picChg>
        <pc:picChg chg="add mod">
          <ac:chgData name="svenja.kraus@designoffices.de" userId="760646a6-c3f0-427a-a802-b4eaa36071a1" providerId="ADAL" clId="{7239B426-B500-41FB-BBD4-DA32D08B7E27}" dt="2025-09-24T07:24:41.124" v="32" actId="1076"/>
          <ac:picMkLst>
            <pc:docMk/>
            <pc:sldMk cId="3416205843" sldId="2146849421"/>
            <ac:picMk id="5" creationId="{033AF450-7E85-2174-72B1-74CC221D5F89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10.871" v="205"/>
        <pc:sldMkLst>
          <pc:docMk/>
          <pc:sldMk cId="2991019558" sldId="2146849422"/>
        </pc:sldMkLst>
        <pc:spChg chg="add del mod">
          <ac:chgData name="svenja.kraus@designoffices.de" userId="760646a6-c3f0-427a-a802-b4eaa36071a1" providerId="ADAL" clId="{7239B426-B500-41FB-BBD4-DA32D08B7E27}" dt="2025-09-24T08:10:09.928" v="204" actId="478"/>
          <ac:spMkLst>
            <pc:docMk/>
            <pc:sldMk cId="2991019558" sldId="2146849422"/>
            <ac:spMk id="7" creationId="{CCF97DF0-2A74-7365-64CD-7471C5324E82}"/>
          </ac:spMkLst>
        </pc:spChg>
        <pc:spChg chg="add mod">
          <ac:chgData name="svenja.kraus@designoffices.de" userId="760646a6-c3f0-427a-a802-b4eaa36071a1" providerId="ADAL" clId="{7239B426-B500-41FB-BBD4-DA32D08B7E27}" dt="2025-09-24T08:10:10.871" v="205"/>
          <ac:spMkLst>
            <pc:docMk/>
            <pc:sldMk cId="2991019558" sldId="2146849422"/>
            <ac:spMk id="8" creationId="{3DE94963-434B-7FB6-FA09-4465D6607B5B}"/>
          </ac:spMkLst>
        </pc:spChg>
        <pc:spChg chg="del">
          <ac:chgData name="svenja.kraus@designoffices.de" userId="760646a6-c3f0-427a-a802-b4eaa36071a1" providerId="ADAL" clId="{7239B426-B500-41FB-BBD4-DA32D08B7E27}" dt="2025-09-24T08:10:08.603" v="203" actId="478"/>
          <ac:spMkLst>
            <pc:docMk/>
            <pc:sldMk cId="2991019558" sldId="2146849422"/>
            <ac:spMk id="10" creationId="{7893A875-E598-2A39-6271-FF71CDCC1FE1}"/>
          </ac:spMkLst>
        </pc:spChg>
        <pc:picChg chg="add del mod">
          <ac:chgData name="svenja.kraus@designoffices.de" userId="760646a6-c3f0-427a-a802-b4eaa36071a1" providerId="ADAL" clId="{7239B426-B500-41FB-BBD4-DA32D08B7E27}" dt="2025-09-24T07:26:00.892" v="50" actId="478"/>
          <ac:picMkLst>
            <pc:docMk/>
            <pc:sldMk cId="2991019558" sldId="2146849422"/>
            <ac:picMk id="2" creationId="{86682771-0ACC-7AC5-5509-D71D79081338}"/>
          </ac:picMkLst>
        </pc:picChg>
        <pc:picChg chg="del">
          <ac:chgData name="svenja.kraus@designoffices.de" userId="760646a6-c3f0-427a-a802-b4eaa36071a1" providerId="ADAL" clId="{7239B426-B500-41FB-BBD4-DA32D08B7E27}" dt="2025-09-24T07:25:02.452" v="36" actId="478"/>
          <ac:picMkLst>
            <pc:docMk/>
            <pc:sldMk cId="2991019558" sldId="2146849422"/>
            <ac:picMk id="3" creationId="{A655336B-8CBB-8DF5-F5B4-0BCB75E25E6F}"/>
          </ac:picMkLst>
        </pc:picChg>
        <pc:picChg chg="add mod ord">
          <ac:chgData name="svenja.kraus@designoffices.de" userId="760646a6-c3f0-427a-a802-b4eaa36071a1" providerId="ADAL" clId="{7239B426-B500-41FB-BBD4-DA32D08B7E27}" dt="2025-09-24T07:25:59.571" v="49" actId="167"/>
          <ac:picMkLst>
            <pc:docMk/>
            <pc:sldMk cId="2991019558" sldId="2146849422"/>
            <ac:picMk id="5" creationId="{E0677DB4-EAF1-90E9-2C6B-6610963403AA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17.808" v="208"/>
        <pc:sldMkLst>
          <pc:docMk/>
          <pc:sldMk cId="4006344005" sldId="2146849423"/>
        </pc:sldMkLst>
        <pc:spChg chg="add del mod">
          <ac:chgData name="svenja.kraus@designoffices.de" userId="760646a6-c3f0-427a-a802-b4eaa36071a1" providerId="ADAL" clId="{7239B426-B500-41FB-BBD4-DA32D08B7E27}" dt="2025-09-24T08:10:16.889" v="207" actId="478"/>
          <ac:spMkLst>
            <pc:docMk/>
            <pc:sldMk cId="4006344005" sldId="2146849423"/>
            <ac:spMk id="7" creationId="{E219AF95-617F-B741-2CB2-7DB5760F114C}"/>
          </ac:spMkLst>
        </pc:spChg>
        <pc:spChg chg="add mod">
          <ac:chgData name="svenja.kraus@designoffices.de" userId="760646a6-c3f0-427a-a802-b4eaa36071a1" providerId="ADAL" clId="{7239B426-B500-41FB-BBD4-DA32D08B7E27}" dt="2025-09-24T08:10:17.808" v="208"/>
          <ac:spMkLst>
            <pc:docMk/>
            <pc:sldMk cId="4006344005" sldId="2146849423"/>
            <ac:spMk id="8" creationId="{F8B0FBB6-2AC8-DE4A-229D-0B683A8695E7}"/>
          </ac:spMkLst>
        </pc:spChg>
        <pc:spChg chg="del">
          <ac:chgData name="svenja.kraus@designoffices.de" userId="760646a6-c3f0-427a-a802-b4eaa36071a1" providerId="ADAL" clId="{7239B426-B500-41FB-BBD4-DA32D08B7E27}" dt="2025-09-24T08:10:15.540" v="206" actId="478"/>
          <ac:spMkLst>
            <pc:docMk/>
            <pc:sldMk cId="4006344005" sldId="2146849423"/>
            <ac:spMk id="10" creationId="{7893A875-E598-2A39-6271-FF71CDCC1FE1}"/>
          </ac:spMkLst>
        </pc:spChg>
        <pc:picChg chg="add del mod">
          <ac:chgData name="svenja.kraus@designoffices.de" userId="760646a6-c3f0-427a-a802-b4eaa36071a1" providerId="ADAL" clId="{7239B426-B500-41FB-BBD4-DA32D08B7E27}" dt="2025-09-24T07:26:44.378" v="57" actId="478"/>
          <ac:picMkLst>
            <pc:docMk/>
            <pc:sldMk cId="4006344005" sldId="2146849423"/>
            <ac:picMk id="2" creationId="{5B7B9BEB-E397-7469-D7B3-FF83927F0C52}"/>
          </ac:picMkLst>
        </pc:picChg>
        <pc:picChg chg="del">
          <ac:chgData name="svenja.kraus@designoffices.de" userId="760646a6-c3f0-427a-a802-b4eaa36071a1" providerId="ADAL" clId="{7239B426-B500-41FB-BBD4-DA32D08B7E27}" dt="2025-09-24T07:26:10.022" v="52" actId="478"/>
          <ac:picMkLst>
            <pc:docMk/>
            <pc:sldMk cId="4006344005" sldId="2146849423"/>
            <ac:picMk id="4" creationId="{AED93038-D2A6-1D3C-882A-CFD7FFFEB0BB}"/>
          </ac:picMkLst>
        </pc:picChg>
        <pc:picChg chg="add mod ord">
          <ac:chgData name="svenja.kraus@designoffices.de" userId="760646a6-c3f0-427a-a802-b4eaa36071a1" providerId="ADAL" clId="{7239B426-B500-41FB-BBD4-DA32D08B7E27}" dt="2025-09-24T07:26:43.139" v="56" actId="167"/>
          <ac:picMkLst>
            <pc:docMk/>
            <pc:sldMk cId="4006344005" sldId="2146849423"/>
            <ac:picMk id="5" creationId="{EF00C59C-CF91-D92D-DE94-E33AF4C70854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24.121" v="211"/>
        <pc:sldMkLst>
          <pc:docMk/>
          <pc:sldMk cId="380284081" sldId="2146849424"/>
        </pc:sldMkLst>
        <pc:spChg chg="add del mod">
          <ac:chgData name="svenja.kraus@designoffices.de" userId="760646a6-c3f0-427a-a802-b4eaa36071a1" providerId="ADAL" clId="{7239B426-B500-41FB-BBD4-DA32D08B7E27}" dt="2025-09-24T08:10:23.105" v="210" actId="478"/>
          <ac:spMkLst>
            <pc:docMk/>
            <pc:sldMk cId="380284081" sldId="2146849424"/>
            <ac:spMk id="7" creationId="{9EFBCEC1-5E0E-6EB4-DD56-2ED0673F213A}"/>
          </ac:spMkLst>
        </pc:spChg>
        <pc:spChg chg="add mod">
          <ac:chgData name="svenja.kraus@designoffices.de" userId="760646a6-c3f0-427a-a802-b4eaa36071a1" providerId="ADAL" clId="{7239B426-B500-41FB-BBD4-DA32D08B7E27}" dt="2025-09-24T08:10:24.121" v="211"/>
          <ac:spMkLst>
            <pc:docMk/>
            <pc:sldMk cId="380284081" sldId="2146849424"/>
            <ac:spMk id="8" creationId="{6C90DCE9-EC57-88DF-6B92-DDD88D31E2F4}"/>
          </ac:spMkLst>
        </pc:spChg>
        <pc:spChg chg="del">
          <ac:chgData name="svenja.kraus@designoffices.de" userId="760646a6-c3f0-427a-a802-b4eaa36071a1" providerId="ADAL" clId="{7239B426-B500-41FB-BBD4-DA32D08B7E27}" dt="2025-09-24T08:10:21.268" v="209" actId="478"/>
          <ac:spMkLst>
            <pc:docMk/>
            <pc:sldMk cId="380284081" sldId="2146849424"/>
            <ac:spMk id="10" creationId="{7893A875-E598-2A39-6271-FF71CDCC1FE1}"/>
          </ac:spMkLst>
        </pc:spChg>
        <pc:picChg chg="add del mod">
          <ac:chgData name="svenja.kraus@designoffices.de" userId="760646a6-c3f0-427a-a802-b4eaa36071a1" providerId="ADAL" clId="{7239B426-B500-41FB-BBD4-DA32D08B7E27}" dt="2025-09-24T07:27:23.471" v="65" actId="478"/>
          <ac:picMkLst>
            <pc:docMk/>
            <pc:sldMk cId="380284081" sldId="2146849424"/>
            <ac:picMk id="2" creationId="{8A4CB659-1521-C760-3164-A3DABC6B75F5}"/>
          </ac:picMkLst>
        </pc:picChg>
        <pc:picChg chg="del">
          <ac:chgData name="svenja.kraus@designoffices.de" userId="760646a6-c3f0-427a-a802-b4eaa36071a1" providerId="ADAL" clId="{7239B426-B500-41FB-BBD4-DA32D08B7E27}" dt="2025-09-24T07:26:52.284" v="59" actId="478"/>
          <ac:picMkLst>
            <pc:docMk/>
            <pc:sldMk cId="380284081" sldId="2146849424"/>
            <ac:picMk id="3" creationId="{F7FD26B2-3AC0-8712-1E5F-B1FD9AA456A8}"/>
          </ac:picMkLst>
        </pc:picChg>
        <pc:picChg chg="add mod ord">
          <ac:chgData name="svenja.kraus@designoffices.de" userId="760646a6-c3f0-427a-a802-b4eaa36071a1" providerId="ADAL" clId="{7239B426-B500-41FB-BBD4-DA32D08B7E27}" dt="2025-09-24T07:27:21.943" v="64" actId="167"/>
          <ac:picMkLst>
            <pc:docMk/>
            <pc:sldMk cId="380284081" sldId="2146849424"/>
            <ac:picMk id="5" creationId="{CF03913C-2E8A-0C4E-6264-786BBE4BF70A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30.161" v="214"/>
        <pc:sldMkLst>
          <pc:docMk/>
          <pc:sldMk cId="3509402429" sldId="2146849425"/>
        </pc:sldMkLst>
        <pc:spChg chg="del">
          <ac:chgData name="svenja.kraus@designoffices.de" userId="760646a6-c3f0-427a-a802-b4eaa36071a1" providerId="ADAL" clId="{7239B426-B500-41FB-BBD4-DA32D08B7E27}" dt="2025-09-24T08:10:27.533" v="212" actId="478"/>
          <ac:spMkLst>
            <pc:docMk/>
            <pc:sldMk cId="3509402429" sldId="2146849425"/>
            <ac:spMk id="10" creationId="{7893A875-E598-2A39-6271-FF71CDCC1FE1}"/>
          </ac:spMkLst>
        </pc:spChg>
        <pc:spChg chg="add del mod">
          <ac:chgData name="svenja.kraus@designoffices.de" userId="760646a6-c3f0-427a-a802-b4eaa36071a1" providerId="ADAL" clId="{7239B426-B500-41FB-BBD4-DA32D08B7E27}" dt="2025-09-24T08:10:29.226" v="213" actId="478"/>
          <ac:spMkLst>
            <pc:docMk/>
            <pc:sldMk cId="3509402429" sldId="2146849425"/>
            <ac:spMk id="11" creationId="{BB2E5571-3E07-41CA-CE91-2A88A6F5D159}"/>
          </ac:spMkLst>
        </pc:spChg>
        <pc:spChg chg="add mod">
          <ac:chgData name="svenja.kraus@designoffices.de" userId="760646a6-c3f0-427a-a802-b4eaa36071a1" providerId="ADAL" clId="{7239B426-B500-41FB-BBD4-DA32D08B7E27}" dt="2025-09-24T08:10:30.161" v="214"/>
          <ac:spMkLst>
            <pc:docMk/>
            <pc:sldMk cId="3509402429" sldId="2146849425"/>
            <ac:spMk id="12" creationId="{025D392B-B3E9-FCF5-49B5-FB9E287CD4C1}"/>
          </ac:spMkLst>
        </pc:spChg>
        <pc:picChg chg="add del mod">
          <ac:chgData name="svenja.kraus@designoffices.de" userId="760646a6-c3f0-427a-a802-b4eaa36071a1" providerId="ADAL" clId="{7239B426-B500-41FB-BBD4-DA32D08B7E27}" dt="2025-09-24T07:28:03.213" v="73" actId="478"/>
          <ac:picMkLst>
            <pc:docMk/>
            <pc:sldMk cId="3509402429" sldId="2146849425"/>
            <ac:picMk id="2" creationId="{297AD32B-5260-D373-B822-E6EE15DC1407}"/>
          </ac:picMkLst>
        </pc:picChg>
        <pc:picChg chg="del">
          <ac:chgData name="svenja.kraus@designoffices.de" userId="760646a6-c3f0-427a-a802-b4eaa36071a1" providerId="ADAL" clId="{7239B426-B500-41FB-BBD4-DA32D08B7E27}" dt="2025-09-24T07:27:26.784" v="66" actId="478"/>
          <ac:picMkLst>
            <pc:docMk/>
            <pc:sldMk cId="3509402429" sldId="2146849425"/>
            <ac:picMk id="4" creationId="{0BF33A88-6682-8DC2-5989-8CF7854D1FAF}"/>
          </ac:picMkLst>
        </pc:picChg>
        <pc:picChg chg="add mod ord">
          <ac:chgData name="svenja.kraus@designoffices.de" userId="760646a6-c3f0-427a-a802-b4eaa36071a1" providerId="ADAL" clId="{7239B426-B500-41FB-BBD4-DA32D08B7E27}" dt="2025-09-24T07:28:01.898" v="72" actId="167"/>
          <ac:picMkLst>
            <pc:docMk/>
            <pc:sldMk cId="3509402429" sldId="2146849425"/>
            <ac:picMk id="5" creationId="{A09F17F8-1D20-D5B4-103D-E956CB748162}"/>
          </ac:picMkLst>
        </pc:picChg>
        <pc:picChg chg="add del">
          <ac:chgData name="svenja.kraus@designoffices.de" userId="760646a6-c3f0-427a-a802-b4eaa36071a1" providerId="ADAL" clId="{7239B426-B500-41FB-BBD4-DA32D08B7E27}" dt="2025-09-24T07:29:38.251" v="93" actId="22"/>
          <ac:picMkLst>
            <pc:docMk/>
            <pc:sldMk cId="3509402429" sldId="2146849425"/>
            <ac:picMk id="7" creationId="{F42141BD-BCD0-992E-5880-D5732876CFEF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35.611" v="221" actId="20577"/>
        <pc:sldMkLst>
          <pc:docMk/>
          <pc:sldMk cId="4005566011" sldId="2146849426"/>
        </pc:sldMkLst>
        <pc:spChg chg="mod">
          <ac:chgData name="svenja.kraus@designoffices.de" userId="760646a6-c3f0-427a-a802-b4eaa36071a1" providerId="ADAL" clId="{7239B426-B500-41FB-BBD4-DA32D08B7E27}" dt="2025-09-24T08:10:35.611" v="221" actId="20577"/>
          <ac:spMkLst>
            <pc:docMk/>
            <pc:sldMk cId="4005566011" sldId="2146849426"/>
            <ac:spMk id="10" creationId="{7893A875-E598-2A39-6271-FF71CDCC1FE1}"/>
          </ac:spMkLst>
        </pc:spChg>
        <pc:spChg chg="mod">
          <ac:chgData name="svenja.kraus@designoffices.de" userId="760646a6-c3f0-427a-a802-b4eaa36071a1" providerId="ADAL" clId="{7239B426-B500-41FB-BBD4-DA32D08B7E27}" dt="2025-09-24T07:31:49.901" v="107" actId="1076"/>
          <ac:spMkLst>
            <pc:docMk/>
            <pc:sldMk cId="4005566011" sldId="2146849426"/>
            <ac:spMk id="22" creationId="{B822C479-811A-56B5-08AF-116682B9F69E}"/>
          </ac:spMkLst>
        </pc:spChg>
        <pc:spChg chg="mod">
          <ac:chgData name="svenja.kraus@designoffices.de" userId="760646a6-c3f0-427a-a802-b4eaa36071a1" providerId="ADAL" clId="{7239B426-B500-41FB-BBD4-DA32D08B7E27}" dt="2025-09-24T07:31:46.094" v="106" actId="1076"/>
          <ac:spMkLst>
            <pc:docMk/>
            <pc:sldMk cId="4005566011" sldId="2146849426"/>
            <ac:spMk id="23" creationId="{A09EDA91-AEB9-5E20-656D-4084597588A1}"/>
          </ac:spMkLst>
        </pc:spChg>
        <pc:spChg chg="mod">
          <ac:chgData name="svenja.kraus@designoffices.de" userId="760646a6-c3f0-427a-a802-b4eaa36071a1" providerId="ADAL" clId="{7239B426-B500-41FB-BBD4-DA32D08B7E27}" dt="2025-09-24T07:31:54.292" v="108" actId="1076"/>
          <ac:spMkLst>
            <pc:docMk/>
            <pc:sldMk cId="4005566011" sldId="2146849426"/>
            <ac:spMk id="24" creationId="{860F1CFA-9BE9-6474-F522-574356AF3970}"/>
          </ac:spMkLst>
        </pc:spChg>
        <pc:spChg chg="mod">
          <ac:chgData name="svenja.kraus@designoffices.de" userId="760646a6-c3f0-427a-a802-b4eaa36071a1" providerId="ADAL" clId="{7239B426-B500-41FB-BBD4-DA32D08B7E27}" dt="2025-09-24T07:30:42.848" v="103" actId="1076"/>
          <ac:spMkLst>
            <pc:docMk/>
            <pc:sldMk cId="4005566011" sldId="2146849426"/>
            <ac:spMk id="25" creationId="{83AB5CD0-475B-29D1-E4F9-D5D27101F833}"/>
          </ac:spMkLst>
        </pc:spChg>
        <pc:spChg chg="mod">
          <ac:chgData name="svenja.kraus@designoffices.de" userId="760646a6-c3f0-427a-a802-b4eaa36071a1" providerId="ADAL" clId="{7239B426-B500-41FB-BBD4-DA32D08B7E27}" dt="2025-09-24T08:03:49.584" v="133" actId="1076"/>
          <ac:spMkLst>
            <pc:docMk/>
            <pc:sldMk cId="4005566011" sldId="2146849426"/>
            <ac:spMk id="26" creationId="{621903D0-5D57-AA3F-D934-DD6DDC429FA3}"/>
          </ac:spMkLst>
        </pc:spChg>
        <pc:picChg chg="add del mod">
          <ac:chgData name="svenja.kraus@designoffices.de" userId="760646a6-c3f0-427a-a802-b4eaa36071a1" providerId="ADAL" clId="{7239B426-B500-41FB-BBD4-DA32D08B7E27}" dt="2025-09-24T07:29:32.275" v="86" actId="478"/>
          <ac:picMkLst>
            <pc:docMk/>
            <pc:sldMk cId="4005566011" sldId="2146849426"/>
            <ac:picMk id="2" creationId="{E5F5B1CB-0D0E-27EF-585C-3BBCD4F16E4C}"/>
          </ac:picMkLst>
        </pc:picChg>
        <pc:picChg chg="add del">
          <ac:chgData name="svenja.kraus@designoffices.de" userId="760646a6-c3f0-427a-a802-b4eaa36071a1" providerId="ADAL" clId="{7239B426-B500-41FB-BBD4-DA32D08B7E27}" dt="2025-09-24T07:30:11.246" v="95" actId="478"/>
          <ac:picMkLst>
            <pc:docMk/>
            <pc:sldMk cId="4005566011" sldId="2146849426"/>
            <ac:picMk id="3" creationId="{28E6F36E-2474-A55F-8C19-BE638383DC6F}"/>
          </ac:picMkLst>
        </pc:picChg>
        <pc:picChg chg="add del mod ord">
          <ac:chgData name="svenja.kraus@designoffices.de" userId="760646a6-c3f0-427a-a802-b4eaa36071a1" providerId="ADAL" clId="{7239B426-B500-41FB-BBD4-DA32D08B7E27}" dt="2025-09-24T07:29:34.090" v="90" actId="22"/>
          <ac:picMkLst>
            <pc:docMk/>
            <pc:sldMk cId="4005566011" sldId="2146849426"/>
            <ac:picMk id="5" creationId="{8016C47B-7823-3CA6-CA2C-C62105B91305}"/>
          </ac:picMkLst>
        </pc:picChg>
        <pc:picChg chg="add del mod">
          <ac:chgData name="svenja.kraus@designoffices.de" userId="760646a6-c3f0-427a-a802-b4eaa36071a1" providerId="ADAL" clId="{7239B426-B500-41FB-BBD4-DA32D08B7E27}" dt="2025-09-24T07:30:37.714" v="102" actId="478"/>
          <ac:picMkLst>
            <pc:docMk/>
            <pc:sldMk cId="4005566011" sldId="2146849426"/>
            <ac:picMk id="6" creationId="{261DA79C-6E24-E3BA-5D2E-71B39C1D7FBD}"/>
          </ac:picMkLst>
        </pc:picChg>
        <pc:picChg chg="add del">
          <ac:chgData name="svenja.kraus@designoffices.de" userId="760646a6-c3f0-427a-a802-b4eaa36071a1" providerId="ADAL" clId="{7239B426-B500-41FB-BBD4-DA32D08B7E27}" dt="2025-09-24T07:30:12.478" v="96" actId="478"/>
          <ac:picMkLst>
            <pc:docMk/>
            <pc:sldMk cId="4005566011" sldId="2146849426"/>
            <ac:picMk id="7" creationId="{F521378F-5FAF-3492-4817-0B26D9B109D2}"/>
          </ac:picMkLst>
        </pc:picChg>
        <pc:picChg chg="add del mod ord">
          <ac:chgData name="svenja.kraus@designoffices.de" userId="760646a6-c3f0-427a-a802-b4eaa36071a1" providerId="ADAL" clId="{7239B426-B500-41FB-BBD4-DA32D08B7E27}" dt="2025-09-24T07:51:48.072" v="114" actId="478"/>
          <ac:picMkLst>
            <pc:docMk/>
            <pc:sldMk cId="4005566011" sldId="2146849426"/>
            <ac:picMk id="18" creationId="{2ADA2274-C27E-067D-D622-B60C99EF56A8}"/>
          </ac:picMkLst>
        </pc:picChg>
        <pc:picChg chg="add del mod ord">
          <ac:chgData name="svenja.kraus@designoffices.de" userId="760646a6-c3f0-427a-a802-b4eaa36071a1" providerId="ADAL" clId="{7239B426-B500-41FB-BBD4-DA32D08B7E27}" dt="2025-09-24T08:03:45.205" v="132" actId="478"/>
          <ac:picMkLst>
            <pc:docMk/>
            <pc:sldMk cId="4005566011" sldId="2146849426"/>
            <ac:picMk id="20" creationId="{3885D540-AFBC-1C8F-1A50-37D9CB6BCB6A}"/>
          </ac:picMkLst>
        </pc:picChg>
        <pc:picChg chg="add mod ord">
          <ac:chgData name="svenja.kraus@designoffices.de" userId="760646a6-c3f0-427a-a802-b4eaa36071a1" providerId="ADAL" clId="{7239B426-B500-41FB-BBD4-DA32D08B7E27}" dt="2025-09-24T08:03:42.977" v="131" actId="167"/>
          <ac:picMkLst>
            <pc:docMk/>
            <pc:sldMk cId="4005566011" sldId="2146849426"/>
            <ac:picMk id="27" creationId="{DC4C7EA7-5FDE-AF8E-3AAD-4D8206117DDC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48.061" v="243" actId="20577"/>
        <pc:sldMkLst>
          <pc:docMk/>
          <pc:sldMk cId="1951611429" sldId="2146849427"/>
        </pc:sldMkLst>
        <pc:spChg chg="mod">
          <ac:chgData name="svenja.kraus@designoffices.de" userId="760646a6-c3f0-427a-a802-b4eaa36071a1" providerId="ADAL" clId="{7239B426-B500-41FB-BBD4-DA32D08B7E27}" dt="2025-09-24T08:10:48.061" v="243" actId="20577"/>
          <ac:spMkLst>
            <pc:docMk/>
            <pc:sldMk cId="1951611429" sldId="2146849427"/>
            <ac:spMk id="10" creationId="{7893A875-E598-2A39-6271-FF71CDCC1FE1}"/>
          </ac:spMkLst>
        </pc:spChg>
        <pc:picChg chg="add mod ord">
          <ac:chgData name="svenja.kraus@designoffices.de" userId="760646a6-c3f0-427a-a802-b4eaa36071a1" providerId="ADAL" clId="{7239B426-B500-41FB-BBD4-DA32D08B7E27}" dt="2025-09-24T08:05:09.875" v="154" actId="167"/>
          <ac:picMkLst>
            <pc:docMk/>
            <pc:sldMk cId="1951611429" sldId="2146849427"/>
            <ac:picMk id="3" creationId="{DC1151C9-FDDC-73DA-DC75-60BDE39116A2}"/>
          </ac:picMkLst>
        </pc:picChg>
        <pc:picChg chg="add del mod">
          <ac:chgData name="svenja.kraus@designoffices.de" userId="760646a6-c3f0-427a-a802-b4eaa36071a1" providerId="ADAL" clId="{7239B426-B500-41FB-BBD4-DA32D08B7E27}" dt="2025-09-24T08:05:11.993" v="155" actId="478"/>
          <ac:picMkLst>
            <pc:docMk/>
            <pc:sldMk cId="1951611429" sldId="2146849427"/>
            <ac:picMk id="4" creationId="{A9EB808E-5CDA-3F57-F4C3-6AB0CB89AEB7}"/>
          </ac:picMkLst>
        </pc:picChg>
        <pc:picChg chg="del">
          <ac:chgData name="svenja.kraus@designoffices.de" userId="760646a6-c3f0-427a-a802-b4eaa36071a1" providerId="ADAL" clId="{7239B426-B500-41FB-BBD4-DA32D08B7E27}" dt="2025-09-24T08:04:27.283" v="137" actId="478"/>
          <ac:picMkLst>
            <pc:docMk/>
            <pc:sldMk cId="1951611429" sldId="2146849427"/>
            <ac:picMk id="11" creationId="{2520D779-F5B9-B02A-F938-0B28AE2FF399}"/>
          </ac:picMkLst>
        </pc:picChg>
        <pc:picChg chg="del">
          <ac:chgData name="svenja.kraus@designoffices.de" userId="760646a6-c3f0-427a-a802-b4eaa36071a1" providerId="ADAL" clId="{7239B426-B500-41FB-BBD4-DA32D08B7E27}" dt="2025-09-24T08:04:26.307" v="136" actId="478"/>
          <ac:picMkLst>
            <pc:docMk/>
            <pc:sldMk cId="1951611429" sldId="2146849427"/>
            <ac:picMk id="25" creationId="{53C6E3C9-8060-B8DA-4ED5-8C62ECACF2C0}"/>
          </ac:picMkLst>
        </pc:picChg>
        <pc:picChg chg="del">
          <ac:chgData name="svenja.kraus@designoffices.de" userId="760646a6-c3f0-427a-a802-b4eaa36071a1" providerId="ADAL" clId="{7239B426-B500-41FB-BBD4-DA32D08B7E27}" dt="2025-09-24T08:04:30.244" v="140" actId="478"/>
          <ac:picMkLst>
            <pc:docMk/>
            <pc:sldMk cId="1951611429" sldId="2146849427"/>
            <ac:picMk id="26" creationId="{23F87A83-C7F0-31E8-E8CC-90997601DAE6}"/>
          </ac:picMkLst>
        </pc:picChg>
        <pc:picChg chg="del">
          <ac:chgData name="svenja.kraus@designoffices.de" userId="760646a6-c3f0-427a-a802-b4eaa36071a1" providerId="ADAL" clId="{7239B426-B500-41FB-BBD4-DA32D08B7E27}" dt="2025-09-24T08:04:31.652" v="142" actId="478"/>
          <ac:picMkLst>
            <pc:docMk/>
            <pc:sldMk cId="1951611429" sldId="2146849427"/>
            <ac:picMk id="27" creationId="{D11ACF44-3861-D3F7-736A-ED75550984F3}"/>
          </ac:picMkLst>
        </pc:picChg>
        <pc:picChg chg="del">
          <ac:chgData name="svenja.kraus@designoffices.de" userId="760646a6-c3f0-427a-a802-b4eaa36071a1" providerId="ADAL" clId="{7239B426-B500-41FB-BBD4-DA32D08B7E27}" dt="2025-09-24T08:04:33.892" v="145" actId="478"/>
          <ac:picMkLst>
            <pc:docMk/>
            <pc:sldMk cId="1951611429" sldId="2146849427"/>
            <ac:picMk id="28" creationId="{1393D3B8-45C7-D47F-F57D-F1457C190981}"/>
          </ac:picMkLst>
        </pc:picChg>
        <pc:picChg chg="del">
          <ac:chgData name="svenja.kraus@designoffices.de" userId="760646a6-c3f0-427a-a802-b4eaa36071a1" providerId="ADAL" clId="{7239B426-B500-41FB-BBD4-DA32D08B7E27}" dt="2025-09-24T08:04:33.331" v="144" actId="478"/>
          <ac:picMkLst>
            <pc:docMk/>
            <pc:sldMk cId="1951611429" sldId="2146849427"/>
            <ac:picMk id="29" creationId="{8169307D-8116-A4A1-412C-602D5A03C624}"/>
          </ac:picMkLst>
        </pc:picChg>
        <pc:picChg chg="del">
          <ac:chgData name="svenja.kraus@designoffices.de" userId="760646a6-c3f0-427a-a802-b4eaa36071a1" providerId="ADAL" clId="{7239B426-B500-41FB-BBD4-DA32D08B7E27}" dt="2025-09-24T08:04:29.619" v="139" actId="478"/>
          <ac:picMkLst>
            <pc:docMk/>
            <pc:sldMk cId="1951611429" sldId="2146849427"/>
            <ac:picMk id="30" creationId="{AB17F81A-F9BB-686E-79CD-32A36133AA17}"/>
          </ac:picMkLst>
        </pc:picChg>
        <pc:picChg chg="del">
          <ac:chgData name="svenja.kraus@designoffices.de" userId="760646a6-c3f0-427a-a802-b4eaa36071a1" providerId="ADAL" clId="{7239B426-B500-41FB-BBD4-DA32D08B7E27}" dt="2025-09-24T08:04:30.715" v="141" actId="478"/>
          <ac:picMkLst>
            <pc:docMk/>
            <pc:sldMk cId="1951611429" sldId="2146849427"/>
            <ac:picMk id="31" creationId="{18A5A351-48FB-DDF8-7EC3-8888565BCDDA}"/>
          </ac:picMkLst>
        </pc:picChg>
      </pc:sldChg>
      <pc:sldChg chg="addSp delSp modSp mod">
        <pc:chgData name="svenja.kraus@designoffices.de" userId="760646a6-c3f0-427a-a802-b4eaa36071a1" providerId="ADAL" clId="{7239B426-B500-41FB-BBD4-DA32D08B7E27}" dt="2025-09-24T08:10:54.814" v="256" actId="20577"/>
        <pc:sldMkLst>
          <pc:docMk/>
          <pc:sldMk cId="2997158078" sldId="2146849428"/>
        </pc:sldMkLst>
        <pc:spChg chg="mod">
          <ac:chgData name="svenja.kraus@designoffices.de" userId="760646a6-c3f0-427a-a802-b4eaa36071a1" providerId="ADAL" clId="{7239B426-B500-41FB-BBD4-DA32D08B7E27}" dt="2025-09-24T08:10:54.814" v="256" actId="20577"/>
          <ac:spMkLst>
            <pc:docMk/>
            <pc:sldMk cId="2997158078" sldId="2146849428"/>
            <ac:spMk id="10" creationId="{7893A875-E598-2A39-6271-FF71CDCC1FE1}"/>
          </ac:spMkLst>
        </pc:spChg>
        <pc:picChg chg="add del mod">
          <ac:chgData name="svenja.kraus@designoffices.de" userId="760646a6-c3f0-427a-a802-b4eaa36071a1" providerId="ADAL" clId="{7239B426-B500-41FB-BBD4-DA32D08B7E27}" dt="2025-09-24T08:06:11.977" v="169" actId="478"/>
          <ac:picMkLst>
            <pc:docMk/>
            <pc:sldMk cId="2997158078" sldId="2146849428"/>
            <ac:picMk id="2" creationId="{5D921F89-BC84-1B67-AB6F-7CC18113FB76}"/>
          </ac:picMkLst>
        </pc:picChg>
        <pc:picChg chg="add mod ord">
          <ac:chgData name="svenja.kraus@designoffices.de" userId="760646a6-c3f0-427a-a802-b4eaa36071a1" providerId="ADAL" clId="{7239B426-B500-41FB-BBD4-DA32D08B7E27}" dt="2025-09-24T08:06:45.973" v="172" actId="1038"/>
          <ac:picMkLst>
            <pc:docMk/>
            <pc:sldMk cId="2997158078" sldId="2146849428"/>
            <ac:picMk id="4" creationId="{BCB2B7F7-BF6A-6023-F32A-2AC201FAD5EC}"/>
          </ac:picMkLst>
        </pc:picChg>
        <pc:picChg chg="del">
          <ac:chgData name="svenja.kraus@designoffices.de" userId="760646a6-c3f0-427a-a802-b4eaa36071a1" providerId="ADAL" clId="{7239B426-B500-41FB-BBD4-DA32D08B7E27}" dt="2025-09-24T08:05:43.629" v="160" actId="478"/>
          <ac:picMkLst>
            <pc:docMk/>
            <pc:sldMk cId="2997158078" sldId="2146849428"/>
            <ac:picMk id="5" creationId="{83D0CD5F-6219-B9D6-A7AE-506223DD8908}"/>
          </ac:picMkLst>
        </pc:picChg>
        <pc:picChg chg="del">
          <ac:chgData name="svenja.kraus@designoffices.de" userId="760646a6-c3f0-427a-a802-b4eaa36071a1" providerId="ADAL" clId="{7239B426-B500-41FB-BBD4-DA32D08B7E27}" dt="2025-09-24T08:05:41.717" v="156" actId="478"/>
          <ac:picMkLst>
            <pc:docMk/>
            <pc:sldMk cId="2997158078" sldId="2146849428"/>
            <ac:picMk id="7" creationId="{0910A3E0-BB04-5F60-352A-A352ECC1C146}"/>
          </ac:picMkLst>
        </pc:picChg>
        <pc:picChg chg="del">
          <ac:chgData name="svenja.kraus@designoffices.de" userId="760646a6-c3f0-427a-a802-b4eaa36071a1" providerId="ADAL" clId="{7239B426-B500-41FB-BBD4-DA32D08B7E27}" dt="2025-09-24T08:05:44.120" v="161" actId="478"/>
          <ac:picMkLst>
            <pc:docMk/>
            <pc:sldMk cId="2997158078" sldId="2146849428"/>
            <ac:picMk id="11" creationId="{D8CD20ED-4316-380A-2C10-F0EBC5E6AF5D}"/>
          </ac:picMkLst>
        </pc:picChg>
        <pc:picChg chg="del">
          <ac:chgData name="svenja.kraus@designoffices.de" userId="760646a6-c3f0-427a-a802-b4eaa36071a1" providerId="ADAL" clId="{7239B426-B500-41FB-BBD4-DA32D08B7E27}" dt="2025-09-24T08:05:43.221" v="159" actId="478"/>
          <ac:picMkLst>
            <pc:docMk/>
            <pc:sldMk cId="2997158078" sldId="2146849428"/>
            <ac:picMk id="12" creationId="{9C2E294C-16CA-C77C-B780-08B5F1FA2129}"/>
          </ac:picMkLst>
        </pc:picChg>
        <pc:picChg chg="del">
          <ac:chgData name="svenja.kraus@designoffices.de" userId="760646a6-c3f0-427a-a802-b4eaa36071a1" providerId="ADAL" clId="{7239B426-B500-41FB-BBD4-DA32D08B7E27}" dt="2025-09-24T08:05:42.685" v="158" actId="478"/>
          <ac:picMkLst>
            <pc:docMk/>
            <pc:sldMk cId="2997158078" sldId="2146849428"/>
            <ac:picMk id="14" creationId="{A71EF7FA-7DBF-CC1B-A621-EC756255BBCD}"/>
          </ac:picMkLst>
        </pc:picChg>
        <pc:picChg chg="del">
          <ac:chgData name="svenja.kraus@designoffices.de" userId="760646a6-c3f0-427a-a802-b4eaa36071a1" providerId="ADAL" clId="{7239B426-B500-41FB-BBD4-DA32D08B7E27}" dt="2025-09-24T08:05:42.229" v="157" actId="478"/>
          <ac:picMkLst>
            <pc:docMk/>
            <pc:sldMk cId="2997158078" sldId="2146849428"/>
            <ac:picMk id="15" creationId="{E349C62E-CDCB-B663-6A04-48D66EBBAF5E}"/>
          </ac:picMkLst>
        </pc:picChg>
        <pc:picChg chg="del">
          <ac:chgData name="svenja.kraus@designoffices.de" userId="760646a6-c3f0-427a-a802-b4eaa36071a1" providerId="ADAL" clId="{7239B426-B500-41FB-BBD4-DA32D08B7E27}" dt="2025-09-24T08:05:44.685" v="162" actId="478"/>
          <ac:picMkLst>
            <pc:docMk/>
            <pc:sldMk cId="2997158078" sldId="2146849428"/>
            <ac:picMk id="16" creationId="{C3E8E394-FF89-0813-BFB8-DBED97DE3C28}"/>
          </ac:picMkLst>
        </pc:picChg>
      </pc:sldChg>
      <pc:sldChg chg="modSp mod">
        <pc:chgData name="svenja.kraus@designoffices.de" userId="760646a6-c3f0-427a-a802-b4eaa36071a1" providerId="ADAL" clId="{7239B426-B500-41FB-BBD4-DA32D08B7E27}" dt="2025-09-24T08:09:42.916" v="186" actId="20577"/>
        <pc:sldMkLst>
          <pc:docMk/>
          <pc:sldMk cId="1572743906" sldId="2146849429"/>
        </pc:sldMkLst>
        <pc:spChg chg="mod">
          <ac:chgData name="svenja.kraus@designoffices.de" userId="760646a6-c3f0-427a-a802-b4eaa36071a1" providerId="ADAL" clId="{7239B426-B500-41FB-BBD4-DA32D08B7E27}" dt="2025-09-24T08:09:42.916" v="186" actId="20577"/>
          <ac:spMkLst>
            <pc:docMk/>
            <pc:sldMk cId="1572743906" sldId="2146849429"/>
            <ac:spMk id="10" creationId="{7893A875-E598-2A39-6271-FF71CDCC1FE1}"/>
          </ac:spMkLst>
        </pc:spChg>
      </pc:sldChg>
      <pc:sldChg chg="modSp mod">
        <pc:chgData name="svenja.kraus@designoffices.de" userId="760646a6-c3f0-427a-a802-b4eaa36071a1" providerId="ADAL" clId="{7239B426-B500-41FB-BBD4-DA32D08B7E27}" dt="2025-09-24T08:10:40.924" v="228" actId="20577"/>
        <pc:sldMkLst>
          <pc:docMk/>
          <pc:sldMk cId="858749964" sldId="2146849430"/>
        </pc:sldMkLst>
        <pc:spChg chg="mod">
          <ac:chgData name="svenja.kraus@designoffices.de" userId="760646a6-c3f0-427a-a802-b4eaa36071a1" providerId="ADAL" clId="{7239B426-B500-41FB-BBD4-DA32D08B7E27}" dt="2025-09-24T08:10:40.924" v="228" actId="20577"/>
          <ac:spMkLst>
            <pc:docMk/>
            <pc:sldMk cId="858749964" sldId="2146849430"/>
            <ac:spMk id="10" creationId="{7893A875-E598-2A39-6271-FF71CDCC1FE1}"/>
          </ac:spMkLst>
        </pc:spChg>
      </pc:sldChg>
    </pc:docChg>
  </pc:docChgLst>
  <pc:docChgLst>
    <pc:chgData name="hoang-viet.nguyen@designoffices.de" userId="S::hoang-viet.nguyen@designoffices.de::80909faa-df90-4eab-acf9-c8d966870787" providerId="AD" clId="Web-{FA877A5E-E932-8EBC-ADC0-08BACECD3E98}"/>
    <pc:docChg chg="delSld">
      <pc:chgData name="hoang-viet.nguyen@designoffices.de" userId="S::hoang-viet.nguyen@designoffices.de::80909faa-df90-4eab-acf9-c8d966870787" providerId="AD" clId="Web-{FA877A5E-E932-8EBC-ADC0-08BACECD3E98}" dt="2024-10-08T11:52:59.358" v="0"/>
      <pc:docMkLst>
        <pc:docMk/>
      </pc:docMkLst>
      <pc:sldChg chg="del">
        <pc:chgData name="hoang-viet.nguyen@designoffices.de" userId="S::hoang-viet.nguyen@designoffices.de::80909faa-df90-4eab-acf9-c8d966870787" providerId="AD" clId="Web-{FA877A5E-E932-8EBC-ADC0-08BACECD3E98}" dt="2024-10-08T11:52:59.358" v="0"/>
        <pc:sldMkLst>
          <pc:docMk/>
          <pc:sldMk cId="859911787" sldId="21468494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458A20-622F-DB86-A635-BDAB0614F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45D1B4-F1E9-EFE2-3561-3619310BA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729E-FC6E-9F4F-BD84-73539D037498}" type="datetimeFigureOut">
              <a:rPr lang="de-DE" smtClean="0"/>
              <a:t>29.09.25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E6FB1-F933-9337-3980-06BCA7342C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E5EDF-DA8D-E9CA-DA22-CF86E1709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51F2-42B7-8E43-8CB7-85EBE1278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50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0F265987-B1D5-4F40-98DD-1FF4BCC681F4}" type="datetimeFigureOut">
              <a:rPr lang="de-DE" smtClean="0"/>
              <a:pPr/>
              <a:t>29.09.25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18507C97-06EB-4E49-8273-FC259ADDC8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07C97-06EB-4E49-8273-FC259ADDC8B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31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07C97-06EB-4E49-8273-FC259ADDC8B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9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442913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973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050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50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19710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04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4873083"/>
            <a:ext cx="3781425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337017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Highlights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CF4962-4F78-F746-0466-39C6E851BE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713" y="3879075"/>
            <a:ext cx="2906713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B1E10D-A0D0-4D6A-A76A-DCE98A8137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3557" y="4873083"/>
            <a:ext cx="4229362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391992-E1A9-D9A7-6917-EAEC6321FC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3557" y="3879075"/>
            <a:ext cx="3354650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CFE4057-3744-9B12-139C-1DB1E6E95B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9341" y="1917305"/>
            <a:ext cx="2470881" cy="1543592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E0D2AE-E748-FE8B-B064-7E6DE09C1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69341" y="969074"/>
            <a:ext cx="2470881" cy="845712"/>
          </a:xfrm>
        </p:spPr>
        <p:txBody>
          <a:bodyPr anchor="b"/>
          <a:lstStyle>
            <a:lvl1pPr algn="r"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 lorem.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212907-73E4-9DD2-2678-6A292FDAD9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13" y="1736725"/>
            <a:ext cx="3349625" cy="1908175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F8BF38E-4C88-BE1C-EABF-BF9A67589F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63556" y="441325"/>
            <a:ext cx="4185532" cy="2771775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49DC144-18ED-8D1F-6ABC-0D09F00681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69340" y="3644900"/>
            <a:ext cx="2470881" cy="27686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E1C0A1A7-61B0-3D74-1498-B3175D275332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42469A3E-7784-1B6C-C6A3-EBD78DFC0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0E6358-6DB2-4928-E2CB-E1A8AE6DC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2045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D9CE9A-3977-0C24-4900-6ED7BD3BF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59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2A0EA1C-00ED-C6EA-E109-C1F5E241E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79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15FB15-107E-1609-9AEB-FB4113492A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6537367-7CCF-10F3-237F-512BD902B5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73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1087437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AE44B9E-B7D9-06C9-0AE1-0F586AEE3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4142" y="3791415"/>
            <a:ext cx="3330032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E1CFB9-C4E8-DED8-31E6-CE93B3982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3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6F6DAD-A90C-E003-C058-A4960FB37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4C5D5-9972-FB37-6F1F-8908B406A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4143" y="3213100"/>
            <a:ext cx="3330032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7575A7-0A28-51E5-30B7-9FFAB4C1FC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574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935AC19-7CBB-E1A5-FA19-8B3E50546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0AF5515-A78B-1B0F-1D07-B56C0A286E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3BBB60-1889-5EE8-3D0F-E8044F75F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3E38B28-4AE2-01D5-7952-D61FE2A430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21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E65CE263-5D67-93F7-CB6A-DAFCD8B0E6B8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chemeClr val="tx1"/>
              </a:solidFill>
              <a:latin typeface="Gilroy" pitchFamily="2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9640CD-9058-CE05-F179-AD407924A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64BE473-8C12-B1A0-1DC6-BE5E335152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994585"/>
            <a:ext cx="2907488" cy="20633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32E9F6-891A-A4D9-DC75-A7494078E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68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E7CE0-4110-F01D-4564-6C607413F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002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6527799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859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9936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9936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23595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EFB2208-AC41-2073-1C6A-1AA54D40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3013501"/>
            <a:ext cx="9609136" cy="830997"/>
          </a:xfrm>
        </p:spPr>
        <p:txBody>
          <a:bodyPr anchor="ctr" anchorCtr="0"/>
          <a:lstStyle>
            <a:lvl1pPr algn="l">
              <a:defRPr sz="6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Über Design Offices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3271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51C2DA78-AC77-1124-6373-8DD3EAE2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EB86D-1467-8A73-24DD-E24937C3A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137939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A83CA3-AFB4-46B5-B2AD-C41A91464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41805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B90A-8DB5-AB52-1A51-DEFE57A5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101" y="3013502"/>
            <a:ext cx="4787899" cy="83099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GB" dirty="0" err="1"/>
              <a:t>Inhalte</a:t>
            </a:r>
            <a:endParaRPr lang="en-GB" dirty="0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D83DFD50-795F-A8A6-AF1E-771F3FCB327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79E61380-CDAA-30A7-DB8E-55D948E6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3DA985-9468-8C99-7B51-F322FC392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D218D5-0671-08E8-F861-CD4BA9B62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4847" y="1310713"/>
            <a:ext cx="3501999" cy="42365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1pPr>
          </a:lstStyle>
          <a:p>
            <a:pPr>
              <a:lnSpc>
                <a:spcPts val="3100"/>
              </a:lnSpc>
            </a:pPr>
            <a:r>
              <a:rPr lang="de-DE" dirty="0"/>
              <a:t>Über Design Offices</a:t>
            </a:r>
          </a:p>
          <a:p>
            <a:pPr>
              <a:lnSpc>
                <a:spcPts val="3100"/>
              </a:lnSpc>
            </a:pPr>
            <a:r>
              <a:rPr lang="de-DE" dirty="0"/>
              <a:t>Fakten zur Stadt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Standortinformation</a:t>
            </a:r>
            <a:r>
              <a:rPr lang="de-DE" dirty="0"/>
              <a:t>en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Produktportfolio</a:t>
            </a:r>
          </a:p>
        </p:txBody>
      </p:sp>
    </p:spTree>
    <p:extLst>
      <p:ext uri="{BB962C8B-B14F-4D97-AF65-F5344CB8AC3E}">
        <p14:creationId xmlns:p14="http://schemas.microsoft.com/office/powerpoint/2010/main" val="39551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1A32423-EB9D-CEBC-20BD-DA81FD640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2697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1F33CF8-508E-4E0A-6D1F-7A98FC9437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1023803"/>
            <a:ext cx="2907488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1F7EAA-9533-E4F0-58D8-C58B653B0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4810035" cy="518231"/>
          </a:xfrm>
        </p:spPr>
        <p:txBody>
          <a:bodyPr anchor="t" anchorCtr="0">
            <a:noAutofit/>
          </a:bodyPr>
          <a:lstStyle/>
          <a:p>
            <a:r>
              <a:rPr lang="de-DE" dirty="0"/>
              <a:t>Erdgeschoss</a:t>
            </a:r>
          </a:p>
        </p:txBody>
      </p:sp>
    </p:spTree>
    <p:extLst>
      <p:ext uri="{BB962C8B-B14F-4D97-AF65-F5344CB8AC3E}">
        <p14:creationId xmlns:p14="http://schemas.microsoft.com/office/powerpoint/2010/main" val="38930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B989E-9940-2587-1DB2-9D57D04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873124"/>
            <a:ext cx="1044098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Das ist eine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A2F69B-38B1-3E95-6355-651A7BF3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736725"/>
            <a:ext cx="10440988" cy="424815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4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685" r:id="rId3"/>
    <p:sldLayoutId id="2147483751" r:id="rId4"/>
    <p:sldLayoutId id="2147483753" r:id="rId5"/>
    <p:sldLayoutId id="2147483754" r:id="rId6"/>
    <p:sldLayoutId id="2147483756" r:id="rId7"/>
    <p:sldLayoutId id="2147483765" r:id="rId8"/>
    <p:sldLayoutId id="2147483763" r:id="rId9"/>
    <p:sldLayoutId id="2147483766" r:id="rId10"/>
    <p:sldLayoutId id="2147483767" r:id="rId11"/>
    <p:sldLayoutId id="2147483750" r:id="rId12"/>
    <p:sldLayoutId id="2147483742" r:id="rId13"/>
    <p:sldLayoutId id="2147483757" r:id="rId14"/>
    <p:sldLayoutId id="2147483759" r:id="rId15"/>
    <p:sldLayoutId id="2147483760" r:id="rId16"/>
    <p:sldLayoutId id="2147483761" r:id="rId17"/>
    <p:sldLayoutId id="2147483762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ilroy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Gilroy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1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pos="824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orient="horz" pos="1094" userDrawn="1">
          <p15:clr>
            <a:srgbClr val="F26B43"/>
          </p15:clr>
        </p15:guide>
        <p15:guide id="10" pos="2933" userDrawn="1">
          <p15:clr>
            <a:srgbClr val="F26B43"/>
          </p15:clr>
        </p15:guide>
        <p15:guide id="14" pos="7401" userDrawn="1">
          <p15:clr>
            <a:srgbClr val="F26B43"/>
          </p15:clr>
        </p15:guide>
        <p15:guide id="17" pos="6856" userDrawn="1">
          <p15:clr>
            <a:srgbClr val="F26B43"/>
          </p15:clr>
        </p15:guide>
        <p15:guide id="18" pos="2661" userDrawn="1">
          <p15:clr>
            <a:srgbClr val="F26B43"/>
          </p15:clr>
        </p15:guide>
        <p15:guide id="19" pos="1096" userDrawn="1">
          <p15:clr>
            <a:srgbClr val="F26B43"/>
          </p15:clr>
        </p15:guide>
        <p15:guide id="20" pos="7129" userDrawn="1">
          <p15:clr>
            <a:srgbClr val="F26B43"/>
          </p15:clr>
        </p15:guide>
        <p15:guide id="21" orient="horz" pos="550" userDrawn="1">
          <p15:clr>
            <a:srgbClr val="F26B43"/>
          </p15:clr>
        </p15:guide>
        <p15:guide id="22" orient="horz" pos="3770" userDrawn="1">
          <p15:clr>
            <a:srgbClr val="F26B43"/>
          </p15:clr>
        </p15:guide>
        <p15:guide id="23" pos="5314" userDrawn="1">
          <p15:clr>
            <a:srgbClr val="F26B43"/>
          </p15:clr>
        </p15:guide>
        <p15:guide id="24" orient="horz" pos="822" userDrawn="1">
          <p15:clr>
            <a:srgbClr val="F26B43"/>
          </p15:clr>
        </p15:guide>
        <p15:guide id="25" orient="horz" pos="3498" userDrawn="1">
          <p15:clr>
            <a:srgbClr val="F26B43"/>
          </p15:clr>
        </p15:guide>
        <p15:guide id="26" pos="5042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4112" userDrawn="1">
          <p15:clr>
            <a:srgbClr val="F26B43"/>
          </p15:clr>
        </p15:guide>
        <p15:guide id="29" orient="horz" pos="2024" userDrawn="1">
          <p15:clr>
            <a:srgbClr val="F26B43"/>
          </p15:clr>
        </p15:guide>
        <p15:guide id="30" orient="horz" pos="2296" userDrawn="1">
          <p15:clr>
            <a:srgbClr val="F26B43"/>
          </p15:clr>
        </p15:guide>
        <p15:guide id="31" pos="4384" userDrawn="1">
          <p15:clr>
            <a:srgbClr val="F26B43"/>
          </p15:clr>
        </p15:guide>
        <p15:guide id="32" pos="3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2AF587FE-E2C4-8588-6718-F61F2C9C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40041" b="6437"/>
          <a:stretch/>
        </p:blipFill>
        <p:spPr>
          <a:xfrm>
            <a:off x="442913" y="0"/>
            <a:ext cx="117490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82C11-C5EA-72EA-0A43-61B586D3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764" y="3013501"/>
            <a:ext cx="9609136" cy="830997"/>
          </a:xfrm>
        </p:spPr>
        <p:txBody>
          <a:bodyPr/>
          <a:lstStyle/>
          <a:p>
            <a:r>
              <a:rPr lang="en-GB" dirty="0"/>
              <a:t>Grundrisse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041B3-5A30-35EF-9E4C-0F064A8A1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F394A-5E9C-FF1D-9FAF-D4072D47B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Köln Dominium</a:t>
            </a:r>
          </a:p>
        </p:txBody>
      </p:sp>
    </p:spTree>
    <p:extLst>
      <p:ext uri="{BB962C8B-B14F-4D97-AF65-F5344CB8AC3E}">
        <p14:creationId xmlns:p14="http://schemas.microsoft.com/office/powerpoint/2010/main" val="16605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FF88B6-7422-4038-2B0D-26E6A64E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73" y="1566766"/>
            <a:ext cx="8721683" cy="4977525"/>
          </a:xfrm>
          <a:prstGeom prst="rect">
            <a:avLst/>
          </a:prstGeom>
        </p:spPr>
      </p:pic>
      <p:graphicFrame>
        <p:nvGraphicFramePr>
          <p:cNvPr id="38" name="object 19">
            <a:extLst>
              <a:ext uri="{FF2B5EF4-FFF2-40B4-BE49-F238E27FC236}">
                <a16:creationId xmlns:a16="http://schemas.microsoft.com/office/drawing/2014/main" id="{EDE6173A-DBFD-FF9F-DA79-6A9C3CE8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39742"/>
              </p:ext>
            </p:extLst>
          </p:nvPr>
        </p:nvGraphicFramePr>
        <p:xfrm>
          <a:off x="1290918" y="2231500"/>
          <a:ext cx="1736487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 +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/>
                        </a:rPr>
                        <a:t>Training Room II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/>
                        </a:rPr>
                        <a:t> + III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/>
                        </a:rPr>
                        <a:t>Training Room II, II,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DO.Lounge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Empfang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893A875-E598-2A39-6271-FF71CDCC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 </a:t>
            </a:r>
            <a:r>
              <a:rPr lang="en-GB" dirty="0">
                <a:latin typeface="+mn-lt"/>
              </a:rPr>
              <a:t>00</a:t>
            </a:r>
          </a:p>
        </p:txBody>
      </p:sp>
      <p:sp>
        <p:nvSpPr>
          <p:cNvPr id="39" name="Ellipse 20">
            <a:extLst>
              <a:ext uri="{FF2B5EF4-FFF2-40B4-BE49-F238E27FC236}">
                <a16:creationId xmlns:a16="http://schemas.microsoft.com/office/drawing/2014/main" id="{720C64A1-B306-5653-BF10-C0515184D031}"/>
              </a:ext>
            </a:extLst>
          </p:cNvPr>
          <p:cNvSpPr/>
          <p:nvPr/>
        </p:nvSpPr>
        <p:spPr>
          <a:xfrm>
            <a:off x="891423" y="313487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40" name="Ellipse 24">
            <a:extLst>
              <a:ext uri="{FF2B5EF4-FFF2-40B4-BE49-F238E27FC236}">
                <a16:creationId xmlns:a16="http://schemas.microsoft.com/office/drawing/2014/main" id="{091FB3E8-B2DE-CC44-1C5C-A517DFE65A87}"/>
              </a:ext>
            </a:extLst>
          </p:cNvPr>
          <p:cNvSpPr/>
          <p:nvPr/>
        </p:nvSpPr>
        <p:spPr>
          <a:xfrm>
            <a:off x="891423" y="35482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41" name="Ellipse 26">
            <a:extLst>
              <a:ext uri="{FF2B5EF4-FFF2-40B4-BE49-F238E27FC236}">
                <a16:creationId xmlns:a16="http://schemas.microsoft.com/office/drawing/2014/main" id="{AA3E9B72-EDF7-2089-AF9D-4CD1DC2036EA}"/>
              </a:ext>
            </a:extLst>
          </p:cNvPr>
          <p:cNvSpPr/>
          <p:nvPr/>
        </p:nvSpPr>
        <p:spPr>
          <a:xfrm>
            <a:off x="891423" y="396167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42" name="Ellipse 29">
            <a:extLst>
              <a:ext uri="{FF2B5EF4-FFF2-40B4-BE49-F238E27FC236}">
                <a16:creationId xmlns:a16="http://schemas.microsoft.com/office/drawing/2014/main" id="{E8B6EA85-36C0-D943-9707-B55568E6DA48}"/>
              </a:ext>
            </a:extLst>
          </p:cNvPr>
          <p:cNvSpPr/>
          <p:nvPr/>
        </p:nvSpPr>
        <p:spPr>
          <a:xfrm>
            <a:off x="891423" y="4375076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43" name="Ellipse 33">
            <a:extLst>
              <a:ext uri="{FF2B5EF4-FFF2-40B4-BE49-F238E27FC236}">
                <a16:creationId xmlns:a16="http://schemas.microsoft.com/office/drawing/2014/main" id="{1779730A-2A2E-10F1-C428-98DC4FABC43A}"/>
              </a:ext>
            </a:extLst>
          </p:cNvPr>
          <p:cNvSpPr/>
          <p:nvPr/>
        </p:nvSpPr>
        <p:spPr>
          <a:xfrm>
            <a:off x="891423" y="4788478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sp>
        <p:nvSpPr>
          <p:cNvPr id="44" name="Ellipse 35">
            <a:extLst>
              <a:ext uri="{FF2B5EF4-FFF2-40B4-BE49-F238E27FC236}">
                <a16:creationId xmlns:a16="http://schemas.microsoft.com/office/drawing/2014/main" id="{60876514-C15E-C76C-6922-8B883B4AC746}"/>
              </a:ext>
            </a:extLst>
          </p:cNvPr>
          <p:cNvSpPr/>
          <p:nvPr/>
        </p:nvSpPr>
        <p:spPr>
          <a:xfrm>
            <a:off x="891423" y="5201880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6</a:t>
            </a:r>
          </a:p>
        </p:txBody>
      </p:sp>
      <p:sp>
        <p:nvSpPr>
          <p:cNvPr id="45" name="Ellipse 39">
            <a:extLst>
              <a:ext uri="{FF2B5EF4-FFF2-40B4-BE49-F238E27FC236}">
                <a16:creationId xmlns:a16="http://schemas.microsoft.com/office/drawing/2014/main" id="{04546032-3E96-3951-BF58-8F9C4ECBF137}"/>
              </a:ext>
            </a:extLst>
          </p:cNvPr>
          <p:cNvSpPr/>
          <p:nvPr/>
        </p:nvSpPr>
        <p:spPr>
          <a:xfrm>
            <a:off x="891423" y="561528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46" name="Ellipse 41">
            <a:extLst>
              <a:ext uri="{FF2B5EF4-FFF2-40B4-BE49-F238E27FC236}">
                <a16:creationId xmlns:a16="http://schemas.microsoft.com/office/drawing/2014/main" id="{8506E0C1-A0BC-ED82-E484-64155312A597}"/>
              </a:ext>
            </a:extLst>
          </p:cNvPr>
          <p:cNvSpPr/>
          <p:nvPr/>
        </p:nvSpPr>
        <p:spPr>
          <a:xfrm>
            <a:off x="891423" y="6028684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8</a:t>
            </a:r>
          </a:p>
        </p:txBody>
      </p:sp>
      <p:sp>
        <p:nvSpPr>
          <p:cNvPr id="47" name="Ellipse 17">
            <a:extLst>
              <a:ext uri="{FF2B5EF4-FFF2-40B4-BE49-F238E27FC236}">
                <a16:creationId xmlns:a16="http://schemas.microsoft.com/office/drawing/2014/main" id="{EB61013A-C557-0090-E54F-419B5DA6F602}"/>
              </a:ext>
            </a:extLst>
          </p:cNvPr>
          <p:cNvSpPr/>
          <p:nvPr/>
        </p:nvSpPr>
        <p:spPr>
          <a:xfrm>
            <a:off x="6082306" y="2850813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 pitchFamily="2" charset="77"/>
              </a:rPr>
              <a:t>1</a:t>
            </a:r>
          </a:p>
        </p:txBody>
      </p:sp>
      <p:cxnSp>
        <p:nvCxnSpPr>
          <p:cNvPr id="49" name="Gerader Verbinder 32">
            <a:extLst>
              <a:ext uri="{FF2B5EF4-FFF2-40B4-BE49-F238E27FC236}">
                <a16:creationId xmlns:a16="http://schemas.microsoft.com/office/drawing/2014/main" id="{C6746B0A-9844-C6D2-B529-8780EEB898C8}"/>
              </a:ext>
            </a:extLst>
          </p:cNvPr>
          <p:cNvCxnSpPr>
            <a:cxnSpLocks/>
          </p:cNvCxnSpPr>
          <p:nvPr/>
        </p:nvCxnSpPr>
        <p:spPr>
          <a:xfrm>
            <a:off x="7109639" y="2660902"/>
            <a:ext cx="0" cy="139767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3">
            <a:extLst>
              <a:ext uri="{FF2B5EF4-FFF2-40B4-BE49-F238E27FC236}">
                <a16:creationId xmlns:a16="http://schemas.microsoft.com/office/drawing/2014/main" id="{14A09202-718D-2FD4-7C62-7234BEF305F0}"/>
              </a:ext>
            </a:extLst>
          </p:cNvPr>
          <p:cNvCxnSpPr>
            <a:cxnSpLocks/>
          </p:cNvCxnSpPr>
          <p:nvPr/>
        </p:nvCxnSpPr>
        <p:spPr>
          <a:xfrm>
            <a:off x="7424135" y="3381150"/>
            <a:ext cx="0" cy="137372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5">
            <a:extLst>
              <a:ext uri="{FF2B5EF4-FFF2-40B4-BE49-F238E27FC236}">
                <a16:creationId xmlns:a16="http://schemas.microsoft.com/office/drawing/2014/main" id="{D53F4142-2B3D-2BA7-7F9A-36DD63287120}"/>
              </a:ext>
            </a:extLst>
          </p:cNvPr>
          <p:cNvCxnSpPr>
            <a:cxnSpLocks/>
          </p:cNvCxnSpPr>
          <p:nvPr/>
        </p:nvCxnSpPr>
        <p:spPr>
          <a:xfrm flipH="1">
            <a:off x="7319943" y="3385193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7">
            <a:extLst>
              <a:ext uri="{FF2B5EF4-FFF2-40B4-BE49-F238E27FC236}">
                <a16:creationId xmlns:a16="http://schemas.microsoft.com/office/drawing/2014/main" id="{A2C80148-CCAC-F37F-9F65-59C2960F1AF5}"/>
              </a:ext>
            </a:extLst>
          </p:cNvPr>
          <p:cNvCxnSpPr>
            <a:cxnSpLocks/>
          </p:cNvCxnSpPr>
          <p:nvPr/>
        </p:nvCxnSpPr>
        <p:spPr>
          <a:xfrm flipH="1">
            <a:off x="7315900" y="4737503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8">
            <a:extLst>
              <a:ext uri="{FF2B5EF4-FFF2-40B4-BE49-F238E27FC236}">
                <a16:creationId xmlns:a16="http://schemas.microsoft.com/office/drawing/2014/main" id="{C77C8B53-B6E6-52FA-E2DB-BCF22A374760}"/>
              </a:ext>
            </a:extLst>
          </p:cNvPr>
          <p:cNvCxnSpPr>
            <a:cxnSpLocks/>
          </p:cNvCxnSpPr>
          <p:nvPr/>
        </p:nvCxnSpPr>
        <p:spPr>
          <a:xfrm flipH="1">
            <a:off x="6993318" y="2673455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39">
            <a:extLst>
              <a:ext uri="{FF2B5EF4-FFF2-40B4-BE49-F238E27FC236}">
                <a16:creationId xmlns:a16="http://schemas.microsoft.com/office/drawing/2014/main" id="{0075F94F-6D9B-4942-E923-1522922ACE51}"/>
              </a:ext>
            </a:extLst>
          </p:cNvPr>
          <p:cNvCxnSpPr>
            <a:cxnSpLocks/>
          </p:cNvCxnSpPr>
          <p:nvPr/>
        </p:nvCxnSpPr>
        <p:spPr>
          <a:xfrm flipH="1">
            <a:off x="6989275" y="4064864"/>
            <a:ext cx="1203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40">
            <a:extLst>
              <a:ext uri="{FF2B5EF4-FFF2-40B4-BE49-F238E27FC236}">
                <a16:creationId xmlns:a16="http://schemas.microsoft.com/office/drawing/2014/main" id="{EF6EA06A-27C8-9DEA-646F-47BAD3F27A6A}"/>
              </a:ext>
            </a:extLst>
          </p:cNvPr>
          <p:cNvSpPr/>
          <p:nvPr/>
        </p:nvSpPr>
        <p:spPr>
          <a:xfrm>
            <a:off x="6083016" y="3580049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66" name="Ellipse 41">
            <a:extLst>
              <a:ext uri="{FF2B5EF4-FFF2-40B4-BE49-F238E27FC236}">
                <a16:creationId xmlns:a16="http://schemas.microsoft.com/office/drawing/2014/main" id="{F2E3EDD7-9068-06A9-55C7-7E4EACA2DA3E}"/>
              </a:ext>
            </a:extLst>
          </p:cNvPr>
          <p:cNvSpPr/>
          <p:nvPr/>
        </p:nvSpPr>
        <p:spPr>
          <a:xfrm>
            <a:off x="6075503" y="4258636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 pitchFamily="2" charset="77"/>
              </a:rPr>
              <a:t>3</a:t>
            </a:r>
          </a:p>
        </p:txBody>
      </p:sp>
      <p:sp>
        <p:nvSpPr>
          <p:cNvPr id="68" name="Ellipse 43">
            <a:extLst>
              <a:ext uri="{FF2B5EF4-FFF2-40B4-BE49-F238E27FC236}">
                <a16:creationId xmlns:a16="http://schemas.microsoft.com/office/drawing/2014/main" id="{2FD1E82C-C906-32C7-EB90-38B646D6BB66}"/>
              </a:ext>
            </a:extLst>
          </p:cNvPr>
          <p:cNvSpPr/>
          <p:nvPr/>
        </p:nvSpPr>
        <p:spPr>
          <a:xfrm>
            <a:off x="6965424" y="3184653"/>
            <a:ext cx="280666" cy="280666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 pitchFamily="2" charset="77"/>
              </a:rPr>
              <a:t>4</a:t>
            </a:r>
          </a:p>
        </p:txBody>
      </p:sp>
      <p:sp>
        <p:nvSpPr>
          <p:cNvPr id="69" name="Ellipse 44">
            <a:extLst>
              <a:ext uri="{FF2B5EF4-FFF2-40B4-BE49-F238E27FC236}">
                <a16:creationId xmlns:a16="http://schemas.microsoft.com/office/drawing/2014/main" id="{DB25A233-969C-C4D3-9CC1-DFDA1AB2601F}"/>
              </a:ext>
            </a:extLst>
          </p:cNvPr>
          <p:cNvSpPr/>
          <p:nvPr/>
        </p:nvSpPr>
        <p:spPr>
          <a:xfrm>
            <a:off x="7276956" y="3918245"/>
            <a:ext cx="280666" cy="280666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/>
              </a:rPr>
              <a:t>5</a:t>
            </a:r>
            <a:endParaRPr lang="de-DE" sz="1000" b="1" dirty="0">
              <a:latin typeface="Gilroy Bold" pitchFamily="2" charset="77"/>
            </a:endParaRPr>
          </a:p>
        </p:txBody>
      </p:sp>
      <p:sp>
        <p:nvSpPr>
          <p:cNvPr id="70" name="Ellipse 45">
            <a:extLst>
              <a:ext uri="{FF2B5EF4-FFF2-40B4-BE49-F238E27FC236}">
                <a16:creationId xmlns:a16="http://schemas.microsoft.com/office/drawing/2014/main" id="{9D956F20-EE19-8D8E-8B4F-FF5805CDADA9}"/>
              </a:ext>
            </a:extLst>
          </p:cNvPr>
          <p:cNvSpPr/>
          <p:nvPr/>
        </p:nvSpPr>
        <p:spPr>
          <a:xfrm>
            <a:off x="3450019" y="5808878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 pitchFamily="2" charset="77"/>
              </a:rPr>
              <a:t>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4DE307-F5B7-DB19-16DA-D212FB549EEA}"/>
              </a:ext>
            </a:extLst>
          </p:cNvPr>
          <p:cNvCxnSpPr/>
          <p:nvPr/>
        </p:nvCxnSpPr>
        <p:spPr>
          <a:xfrm>
            <a:off x="5555710" y="3361892"/>
            <a:ext cx="13055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BE5415E-DD01-9ED9-F481-DA565420A306}"/>
              </a:ext>
            </a:extLst>
          </p:cNvPr>
          <p:cNvCxnSpPr/>
          <p:nvPr/>
        </p:nvCxnSpPr>
        <p:spPr>
          <a:xfrm>
            <a:off x="5555710" y="4058578"/>
            <a:ext cx="13055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28">
            <a:extLst>
              <a:ext uri="{FF2B5EF4-FFF2-40B4-BE49-F238E27FC236}">
                <a16:creationId xmlns:a16="http://schemas.microsoft.com/office/drawing/2014/main" id="{4C671D1B-9E86-6B4E-081F-5554D8BD7880}"/>
              </a:ext>
            </a:extLst>
          </p:cNvPr>
          <p:cNvSpPr/>
          <p:nvPr/>
        </p:nvSpPr>
        <p:spPr>
          <a:xfrm>
            <a:off x="5555710" y="2660903"/>
            <a:ext cx="1305522" cy="209396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rtlCol="0" anchor="ctr" anchorCtr="0"/>
          <a:lstStyle/>
          <a:p>
            <a:pPr algn="ctr"/>
            <a:endParaRPr lang="de-DE" sz="1000" b="1">
              <a:solidFill>
                <a:schemeClr val="bg1"/>
              </a:solidFill>
              <a:latin typeface="Gilroy Bold" pitchFamily="2" charset="77"/>
            </a:endParaRPr>
          </a:p>
        </p:txBody>
      </p:sp>
      <p:sp>
        <p:nvSpPr>
          <p:cNvPr id="76" name="Ellipse 42">
            <a:extLst>
              <a:ext uri="{FF2B5EF4-FFF2-40B4-BE49-F238E27FC236}">
                <a16:creationId xmlns:a16="http://schemas.microsoft.com/office/drawing/2014/main" id="{8DF9D2CD-EED5-3776-48FE-3CE0F37CA0B8}"/>
              </a:ext>
            </a:extLst>
          </p:cNvPr>
          <p:cNvSpPr/>
          <p:nvPr/>
        </p:nvSpPr>
        <p:spPr>
          <a:xfrm>
            <a:off x="5402627" y="3532089"/>
            <a:ext cx="280666" cy="280666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 pitchFamily="2" charset="77"/>
              </a:rPr>
              <a:t>6</a:t>
            </a:r>
          </a:p>
        </p:txBody>
      </p:sp>
      <p:sp>
        <p:nvSpPr>
          <p:cNvPr id="78" name="Ellipse 45">
            <a:extLst>
              <a:ext uri="{FF2B5EF4-FFF2-40B4-BE49-F238E27FC236}">
                <a16:creationId xmlns:a16="http://schemas.microsoft.com/office/drawing/2014/main" id="{1F079C21-A98A-A128-9AE6-F45452271A56}"/>
              </a:ext>
            </a:extLst>
          </p:cNvPr>
          <p:cNvSpPr/>
          <p:nvPr/>
        </p:nvSpPr>
        <p:spPr>
          <a:xfrm>
            <a:off x="4712141" y="4539302"/>
            <a:ext cx="280666" cy="280666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 dirty="0">
                <a:latin typeface="Gilroy Bold" pitchFamily="2" charset="77"/>
              </a:rPr>
              <a:t>8</a:t>
            </a:r>
          </a:p>
        </p:txBody>
      </p:sp>
      <p:sp>
        <p:nvSpPr>
          <p:cNvPr id="79" name="Textplatzhalter 1">
            <a:extLst>
              <a:ext uri="{FF2B5EF4-FFF2-40B4-BE49-F238E27FC236}">
                <a16:creationId xmlns:a16="http://schemas.microsoft.com/office/drawing/2014/main" id="{0D7B650C-6493-814C-0401-1D7546B51096}"/>
              </a:ext>
            </a:extLst>
          </p:cNvPr>
          <p:cNvSpPr txBox="1">
            <a:spLocks/>
          </p:cNvSpPr>
          <p:nvPr/>
        </p:nvSpPr>
        <p:spPr>
          <a:xfrm>
            <a:off x="10348496" y="748841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800" dirty="0" err="1">
                <a:latin typeface="+mn-lt"/>
                <a:cs typeface="Helvetica Now Display Cn XBd Narrow"/>
              </a:rPr>
              <a:t>Zusammengestellt</a:t>
            </a:r>
            <a:r>
              <a:rPr lang="en-GB" sz="800" dirty="0">
                <a:latin typeface="+mn-lt"/>
                <a:cs typeface="Helvetica Now Display Cn XBd Narrow"/>
              </a:rPr>
              <a:t> </a:t>
            </a:r>
            <a:r>
              <a:rPr lang="en-GB" sz="800" dirty="0" err="1">
                <a:latin typeface="+mn-lt"/>
                <a:cs typeface="Helvetica Now Display Cn XBd Narrow"/>
              </a:rPr>
              <a:t>durch</a:t>
            </a:r>
            <a:r>
              <a:rPr lang="en-GB" sz="800" dirty="0">
                <a:latin typeface="+mn-lt"/>
                <a:cs typeface="Helvetica Now Display Cn XBd Narrow"/>
              </a:rPr>
              <a:t> flexible </a:t>
            </a:r>
            <a:r>
              <a:rPr lang="en-GB" sz="800" dirty="0" err="1">
                <a:latin typeface="+mn-lt"/>
                <a:cs typeface="Helvetica Now Display Cn XBd Narrow"/>
              </a:rPr>
              <a:t>Wände</a:t>
            </a:r>
          </a:p>
        </p:txBody>
      </p:sp>
      <p:sp>
        <p:nvSpPr>
          <p:cNvPr id="80" name="Ellipse 20">
            <a:extLst>
              <a:ext uri="{FF2B5EF4-FFF2-40B4-BE49-F238E27FC236}">
                <a16:creationId xmlns:a16="http://schemas.microsoft.com/office/drawing/2014/main" id="{E73072F8-A2A0-9287-C809-D2E53448974F}"/>
              </a:ext>
            </a:extLst>
          </p:cNvPr>
          <p:cNvSpPr/>
          <p:nvPr/>
        </p:nvSpPr>
        <p:spPr>
          <a:xfrm>
            <a:off x="10042299" y="800571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endParaRPr lang="de-DE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004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893A875-E598-2A39-6271-FF71CDCC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 </a:t>
            </a:r>
            <a:r>
              <a:rPr lang="en-GB" dirty="0">
                <a:latin typeface="+mn-lt"/>
              </a:rPr>
              <a:t>00</a:t>
            </a:r>
          </a:p>
        </p:txBody>
      </p:sp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074B86FB-1847-300D-7875-AEB3D956E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0084"/>
              </p:ext>
            </p:extLst>
          </p:nvPr>
        </p:nvGraphicFramePr>
        <p:xfrm>
          <a:off x="1290918" y="2231500"/>
          <a:ext cx="10458166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683983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41641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de-DE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B x H </a:t>
                      </a:r>
                      <a:b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Metern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U-Form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Parlament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Stuhlkreis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Bankett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94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7,0 x 13,0 x 3,1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100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8,0 x 13,0 x 3,1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17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30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91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7,0 x 13,0 x 3,1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 +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194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15,0 x 13,0 x 3,1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80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72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54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/>
                        </a:rPr>
                        <a:t>Training Room II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/>
                        </a:rPr>
                        <a:t> + III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191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15,0 x 13,0 x 3,1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80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72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54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I, II,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285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22,0 x 13,0 x 3,1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90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199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 pitchFamily="2" charset="77"/>
                          <a:cs typeface="Times New Roman"/>
                        </a:rPr>
                        <a:t>54</a:t>
                      </a: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DO.Lounge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94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7,0 x 13,0 x 3,1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Empfang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100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8,0 x 13,0 x 3,1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24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17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 pitchFamily="2" charset="77"/>
                          <a:cs typeface="Times New Roman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pic>
        <p:nvPicPr>
          <p:cNvPr id="4" name="Grafik 4">
            <a:extLst>
              <a:ext uri="{FF2B5EF4-FFF2-40B4-BE49-F238E27FC236}">
                <a16:creationId xmlns:a16="http://schemas.microsoft.com/office/drawing/2014/main" id="{58076599-1D8D-8ED0-E4D5-17235FA6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0388" y="1994716"/>
            <a:ext cx="504000" cy="504000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C9ED40A2-989D-CB00-9A99-1F879C0E0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3182" y="1994716"/>
            <a:ext cx="504000" cy="504000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84F5B8F7-4364-1DB2-98BD-D235AA03B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5976" y="1994716"/>
            <a:ext cx="504000" cy="504000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AD3D0587-BF1D-3262-1F68-BDC2D5C02C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8988" y="1994716"/>
            <a:ext cx="504000" cy="504000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F8BDD502-CF74-2044-C94E-A3DF3F3CB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1785" y="1994716"/>
            <a:ext cx="504000" cy="50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EE0859-01AD-CAEC-E7C3-45EBD16CA4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44579" y="1994716"/>
            <a:ext cx="504000" cy="504000"/>
          </a:xfrm>
          <a:prstGeom prst="rect">
            <a:avLst/>
          </a:prstGeom>
        </p:spPr>
      </p:pic>
      <p:pic>
        <p:nvPicPr>
          <p:cNvPr id="12" name="Grafik 26">
            <a:extLst>
              <a:ext uri="{FF2B5EF4-FFF2-40B4-BE49-F238E27FC236}">
                <a16:creationId xmlns:a16="http://schemas.microsoft.com/office/drawing/2014/main" id="{ABCF9917-0A2C-F6C4-1133-8621A7FDCE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07373" y="1994716"/>
            <a:ext cx="504000" cy="504000"/>
          </a:xfrm>
          <a:prstGeom prst="rect">
            <a:avLst/>
          </a:prstGeom>
        </p:spPr>
      </p:pic>
      <p:sp>
        <p:nvSpPr>
          <p:cNvPr id="22" name="Ellipse 20">
            <a:extLst>
              <a:ext uri="{FF2B5EF4-FFF2-40B4-BE49-F238E27FC236}">
                <a16:creationId xmlns:a16="http://schemas.microsoft.com/office/drawing/2014/main" id="{A90E65D7-FD2F-FB19-9112-F1FD96AE0350}"/>
              </a:ext>
            </a:extLst>
          </p:cNvPr>
          <p:cNvSpPr/>
          <p:nvPr/>
        </p:nvSpPr>
        <p:spPr>
          <a:xfrm>
            <a:off x="891423" y="313487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3" name="Ellipse 24">
            <a:extLst>
              <a:ext uri="{FF2B5EF4-FFF2-40B4-BE49-F238E27FC236}">
                <a16:creationId xmlns:a16="http://schemas.microsoft.com/office/drawing/2014/main" id="{609CA745-96D1-36D9-24F2-4CC9DC58B063}"/>
              </a:ext>
            </a:extLst>
          </p:cNvPr>
          <p:cNvSpPr/>
          <p:nvPr/>
        </p:nvSpPr>
        <p:spPr>
          <a:xfrm>
            <a:off x="891423" y="35482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24" name="Ellipse 26">
            <a:extLst>
              <a:ext uri="{FF2B5EF4-FFF2-40B4-BE49-F238E27FC236}">
                <a16:creationId xmlns:a16="http://schemas.microsoft.com/office/drawing/2014/main" id="{63AD47A3-7D87-2391-0D36-64D5F0AB0E73}"/>
              </a:ext>
            </a:extLst>
          </p:cNvPr>
          <p:cNvSpPr/>
          <p:nvPr/>
        </p:nvSpPr>
        <p:spPr>
          <a:xfrm>
            <a:off x="891423" y="396167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25" name="Ellipse 29">
            <a:extLst>
              <a:ext uri="{FF2B5EF4-FFF2-40B4-BE49-F238E27FC236}">
                <a16:creationId xmlns:a16="http://schemas.microsoft.com/office/drawing/2014/main" id="{FC2BEC08-EFBD-86D6-5E07-C9A84CCE0185}"/>
              </a:ext>
            </a:extLst>
          </p:cNvPr>
          <p:cNvSpPr/>
          <p:nvPr/>
        </p:nvSpPr>
        <p:spPr>
          <a:xfrm>
            <a:off x="891423" y="4375076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26" name="Ellipse 33">
            <a:extLst>
              <a:ext uri="{FF2B5EF4-FFF2-40B4-BE49-F238E27FC236}">
                <a16:creationId xmlns:a16="http://schemas.microsoft.com/office/drawing/2014/main" id="{6FCEAB13-495A-825E-8389-046A8F74A9EB}"/>
              </a:ext>
            </a:extLst>
          </p:cNvPr>
          <p:cNvSpPr/>
          <p:nvPr/>
        </p:nvSpPr>
        <p:spPr>
          <a:xfrm>
            <a:off x="891423" y="4788478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sp>
        <p:nvSpPr>
          <p:cNvPr id="27" name="Ellipse 35">
            <a:extLst>
              <a:ext uri="{FF2B5EF4-FFF2-40B4-BE49-F238E27FC236}">
                <a16:creationId xmlns:a16="http://schemas.microsoft.com/office/drawing/2014/main" id="{8E681AF7-F2F2-48EA-8CE2-22D9BACBF20F}"/>
              </a:ext>
            </a:extLst>
          </p:cNvPr>
          <p:cNvSpPr/>
          <p:nvPr/>
        </p:nvSpPr>
        <p:spPr>
          <a:xfrm>
            <a:off x="891423" y="5201880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6</a:t>
            </a:r>
          </a:p>
        </p:txBody>
      </p:sp>
      <p:sp>
        <p:nvSpPr>
          <p:cNvPr id="28" name="Ellipse 39">
            <a:extLst>
              <a:ext uri="{FF2B5EF4-FFF2-40B4-BE49-F238E27FC236}">
                <a16:creationId xmlns:a16="http://schemas.microsoft.com/office/drawing/2014/main" id="{0A8519E3-D266-21B9-CDF2-1B8D5F058562}"/>
              </a:ext>
            </a:extLst>
          </p:cNvPr>
          <p:cNvSpPr/>
          <p:nvPr/>
        </p:nvSpPr>
        <p:spPr>
          <a:xfrm>
            <a:off x="891423" y="561528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29" name="Ellipse 41">
            <a:extLst>
              <a:ext uri="{FF2B5EF4-FFF2-40B4-BE49-F238E27FC236}">
                <a16:creationId xmlns:a16="http://schemas.microsoft.com/office/drawing/2014/main" id="{AB8A41C4-F2AA-3C66-612B-603D5124EDB2}"/>
              </a:ext>
            </a:extLst>
          </p:cNvPr>
          <p:cNvSpPr/>
          <p:nvPr/>
        </p:nvSpPr>
        <p:spPr>
          <a:xfrm>
            <a:off x="891423" y="6028684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7274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DC4C7EA7-5FDE-AF8E-3AAD-4D820611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40" y="1098345"/>
            <a:ext cx="6630313" cy="494741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893A875-E598-2A39-6271-FF71CDCC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OG </a:t>
            </a:r>
            <a:r>
              <a:rPr lang="en-GB" dirty="0">
                <a:latin typeface="+mn-lt"/>
              </a:rPr>
              <a:t>07</a:t>
            </a:r>
          </a:p>
        </p:txBody>
      </p:sp>
      <p:graphicFrame>
        <p:nvGraphicFramePr>
          <p:cNvPr id="11" name="object 19">
            <a:extLst>
              <a:ext uri="{FF2B5EF4-FFF2-40B4-BE49-F238E27FC236}">
                <a16:creationId xmlns:a16="http://schemas.microsoft.com/office/drawing/2014/main" id="{980F98B0-1B69-DE01-D1CE-07A7548F8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86594"/>
              </p:ext>
            </p:extLst>
          </p:nvPr>
        </p:nvGraphicFramePr>
        <p:xfrm>
          <a:off x="1290918" y="3495120"/>
          <a:ext cx="1736487" cy="29215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7.I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Room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Room 7.II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sp>
        <p:nvSpPr>
          <p:cNvPr id="12" name="Ellipse 20">
            <a:extLst>
              <a:ext uri="{FF2B5EF4-FFF2-40B4-BE49-F238E27FC236}">
                <a16:creationId xmlns:a16="http://schemas.microsoft.com/office/drawing/2014/main" id="{45F2EE46-2E99-A44D-03C5-CC2ADAAC578C}"/>
              </a:ext>
            </a:extLst>
          </p:cNvPr>
          <p:cNvSpPr/>
          <p:nvPr/>
        </p:nvSpPr>
        <p:spPr>
          <a:xfrm>
            <a:off x="896574" y="439849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3045EC4D-57CE-64E9-FB15-A0C1150CD091}"/>
              </a:ext>
            </a:extLst>
          </p:cNvPr>
          <p:cNvSpPr/>
          <p:nvPr/>
        </p:nvSpPr>
        <p:spPr>
          <a:xfrm>
            <a:off x="896574" y="481189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15" name="Ellipse 26">
            <a:extLst>
              <a:ext uri="{FF2B5EF4-FFF2-40B4-BE49-F238E27FC236}">
                <a16:creationId xmlns:a16="http://schemas.microsoft.com/office/drawing/2014/main" id="{E49D8503-C17B-9629-9B15-0E539F80E763}"/>
              </a:ext>
            </a:extLst>
          </p:cNvPr>
          <p:cNvSpPr/>
          <p:nvPr/>
        </p:nvSpPr>
        <p:spPr>
          <a:xfrm>
            <a:off x="896574" y="522529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16" name="Ellipse 29">
            <a:extLst>
              <a:ext uri="{FF2B5EF4-FFF2-40B4-BE49-F238E27FC236}">
                <a16:creationId xmlns:a16="http://schemas.microsoft.com/office/drawing/2014/main" id="{4AF39103-1531-C397-D01F-02DB99F422CE}"/>
              </a:ext>
            </a:extLst>
          </p:cNvPr>
          <p:cNvSpPr/>
          <p:nvPr/>
        </p:nvSpPr>
        <p:spPr>
          <a:xfrm>
            <a:off x="896574" y="563869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E86899B7-5F7D-78AB-B505-2CD877C11662}"/>
              </a:ext>
            </a:extLst>
          </p:cNvPr>
          <p:cNvSpPr/>
          <p:nvPr/>
        </p:nvSpPr>
        <p:spPr>
          <a:xfrm>
            <a:off x="896574" y="605209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sp>
        <p:nvSpPr>
          <p:cNvPr id="22" name="Ellipse 20">
            <a:extLst>
              <a:ext uri="{FF2B5EF4-FFF2-40B4-BE49-F238E27FC236}">
                <a16:creationId xmlns:a16="http://schemas.microsoft.com/office/drawing/2014/main" id="{B822C479-811A-56B5-08AF-116682B9F69E}"/>
              </a:ext>
            </a:extLst>
          </p:cNvPr>
          <p:cNvSpPr/>
          <p:nvPr/>
        </p:nvSpPr>
        <p:spPr>
          <a:xfrm>
            <a:off x="5482170" y="577079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3" name="Ellipse 24">
            <a:extLst>
              <a:ext uri="{FF2B5EF4-FFF2-40B4-BE49-F238E27FC236}">
                <a16:creationId xmlns:a16="http://schemas.microsoft.com/office/drawing/2014/main" id="{A09EDA91-AEB9-5E20-656D-4084597588A1}"/>
              </a:ext>
            </a:extLst>
          </p:cNvPr>
          <p:cNvSpPr/>
          <p:nvPr/>
        </p:nvSpPr>
        <p:spPr>
          <a:xfrm>
            <a:off x="8207849" y="5759655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 dirty="0">
                <a:latin typeface="Gilroy Bold" pitchFamily="2" charset="77"/>
              </a:rPr>
              <a:t>2</a:t>
            </a:r>
          </a:p>
        </p:txBody>
      </p:sp>
      <p:sp>
        <p:nvSpPr>
          <p:cNvPr id="24" name="Ellipse 26">
            <a:extLst>
              <a:ext uri="{FF2B5EF4-FFF2-40B4-BE49-F238E27FC236}">
                <a16:creationId xmlns:a16="http://schemas.microsoft.com/office/drawing/2014/main" id="{860F1CFA-9BE9-6474-F522-574356AF3970}"/>
              </a:ext>
            </a:extLst>
          </p:cNvPr>
          <p:cNvSpPr/>
          <p:nvPr/>
        </p:nvSpPr>
        <p:spPr>
          <a:xfrm>
            <a:off x="10475535" y="577079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3</a:t>
            </a:r>
          </a:p>
        </p:txBody>
      </p:sp>
      <p:sp>
        <p:nvSpPr>
          <p:cNvPr id="25" name="Ellipse 29">
            <a:extLst>
              <a:ext uri="{FF2B5EF4-FFF2-40B4-BE49-F238E27FC236}">
                <a16:creationId xmlns:a16="http://schemas.microsoft.com/office/drawing/2014/main" id="{83AB5CD0-475B-29D1-E4F9-D5D27101F833}"/>
              </a:ext>
            </a:extLst>
          </p:cNvPr>
          <p:cNvSpPr/>
          <p:nvPr/>
        </p:nvSpPr>
        <p:spPr>
          <a:xfrm>
            <a:off x="7304872" y="282527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5</a:t>
            </a:r>
          </a:p>
        </p:txBody>
      </p:sp>
      <p:sp>
        <p:nvSpPr>
          <p:cNvPr id="26" name="Ellipse 33">
            <a:extLst>
              <a:ext uri="{FF2B5EF4-FFF2-40B4-BE49-F238E27FC236}">
                <a16:creationId xmlns:a16="http://schemas.microsoft.com/office/drawing/2014/main" id="{621903D0-5D57-AA3F-D934-DD6DDC429FA3}"/>
              </a:ext>
            </a:extLst>
          </p:cNvPr>
          <p:cNvSpPr/>
          <p:nvPr/>
        </p:nvSpPr>
        <p:spPr>
          <a:xfrm>
            <a:off x="9978258" y="3598002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556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893A875-E598-2A39-6271-FF71CDCC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Meetings &amp; Conference Spaces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OG </a:t>
            </a:r>
            <a:r>
              <a:rPr lang="en-GB" dirty="0">
                <a:latin typeface="+mn-lt"/>
              </a:rPr>
              <a:t>07</a:t>
            </a:r>
          </a:p>
        </p:txBody>
      </p:sp>
      <p:graphicFrame>
        <p:nvGraphicFramePr>
          <p:cNvPr id="25" name="object 19">
            <a:extLst>
              <a:ext uri="{FF2B5EF4-FFF2-40B4-BE49-F238E27FC236}">
                <a16:creationId xmlns:a16="http://schemas.microsoft.com/office/drawing/2014/main" id="{5E913583-333C-9AEB-AF0A-AC1B1B9D4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08509"/>
              </p:ext>
            </p:extLst>
          </p:nvPr>
        </p:nvGraphicFramePr>
        <p:xfrm>
          <a:off x="1290918" y="3495120"/>
          <a:ext cx="10458166" cy="29215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94409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526061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41641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de-DE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B x H </a:t>
                      </a:r>
                      <a:b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Metern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U-Form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Parlament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Stuhlkreis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Bankett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7.I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39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7,9 x 4,9 x 2,8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12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/>
                          <a:cs typeface="Arial"/>
                        </a:rPr>
                        <a:t>18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/>
                          <a:cs typeface="Times New Roman"/>
                        </a:rPr>
                        <a:t>12</a:t>
                      </a:r>
                      <a:endParaRPr sz="1000" b="0" i="0" dirty="0">
                        <a:latin typeface="Gilroy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Room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/>
                          <a:cs typeface="Arial"/>
                        </a:rPr>
                        <a:t>19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4,9 x 3,8 x 2,45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solidFill>
                            <a:srgbClr val="231F20"/>
                          </a:solidFill>
                          <a:latin typeface="Gilroy"/>
                          <a:cs typeface="Arial"/>
                        </a:rPr>
                        <a:t>6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Room 7.II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+mn-lt"/>
                          <a:cs typeface="Arial"/>
                        </a:rPr>
                        <a:t>29</a:t>
                      </a:r>
                      <a:endParaRPr lang="de-DE" sz="1000" b="0" i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6,2 x 4,7 x 2,8</a:t>
                      </a:r>
                      <a:endParaRPr lang="de-DE"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6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36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7,5 x 4,85 x 2,85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8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 7.I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+mn-lt"/>
                          <a:cs typeface="Arial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+mn-lt"/>
                          <a:cs typeface="Arial"/>
                        </a:rPr>
                        <a:t>12,9 x 11,8 x 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40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25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60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18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i="0" dirty="0">
                          <a:latin typeface="Gilroy" pitchFamily="2" charset="77"/>
                          <a:cs typeface="Times New Roman"/>
                        </a:rPr>
                        <a:t>24</a:t>
                      </a: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8202"/>
                  </a:ext>
                </a:extLst>
              </a:tr>
            </a:tbl>
          </a:graphicData>
        </a:graphic>
      </p:graphicFrame>
      <p:sp>
        <p:nvSpPr>
          <p:cNvPr id="26" name="Ellipse 20">
            <a:extLst>
              <a:ext uri="{FF2B5EF4-FFF2-40B4-BE49-F238E27FC236}">
                <a16:creationId xmlns:a16="http://schemas.microsoft.com/office/drawing/2014/main" id="{C8CAE097-6D9D-A24D-A7C2-1CF1FE807C34}"/>
              </a:ext>
            </a:extLst>
          </p:cNvPr>
          <p:cNvSpPr/>
          <p:nvPr/>
        </p:nvSpPr>
        <p:spPr>
          <a:xfrm>
            <a:off x="896574" y="439849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7" name="Ellipse 24">
            <a:extLst>
              <a:ext uri="{FF2B5EF4-FFF2-40B4-BE49-F238E27FC236}">
                <a16:creationId xmlns:a16="http://schemas.microsoft.com/office/drawing/2014/main" id="{1CC8A84A-3862-A162-0937-530522C7CC6E}"/>
              </a:ext>
            </a:extLst>
          </p:cNvPr>
          <p:cNvSpPr/>
          <p:nvPr/>
        </p:nvSpPr>
        <p:spPr>
          <a:xfrm>
            <a:off x="896574" y="481189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28" name="Ellipse 26">
            <a:extLst>
              <a:ext uri="{FF2B5EF4-FFF2-40B4-BE49-F238E27FC236}">
                <a16:creationId xmlns:a16="http://schemas.microsoft.com/office/drawing/2014/main" id="{FFCD75F1-2320-A708-C49F-64F670D767E1}"/>
              </a:ext>
            </a:extLst>
          </p:cNvPr>
          <p:cNvSpPr/>
          <p:nvPr/>
        </p:nvSpPr>
        <p:spPr>
          <a:xfrm>
            <a:off x="896574" y="522529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29" name="Ellipse 29">
            <a:extLst>
              <a:ext uri="{FF2B5EF4-FFF2-40B4-BE49-F238E27FC236}">
                <a16:creationId xmlns:a16="http://schemas.microsoft.com/office/drawing/2014/main" id="{C3EFEB9E-39FC-21CF-A4D5-F4FE9E89F36B}"/>
              </a:ext>
            </a:extLst>
          </p:cNvPr>
          <p:cNvSpPr/>
          <p:nvPr/>
        </p:nvSpPr>
        <p:spPr>
          <a:xfrm>
            <a:off x="896574" y="563869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30" name="Ellipse 33">
            <a:extLst>
              <a:ext uri="{FF2B5EF4-FFF2-40B4-BE49-F238E27FC236}">
                <a16:creationId xmlns:a16="http://schemas.microsoft.com/office/drawing/2014/main" id="{B78311FE-9D75-1CA1-C675-A4C8F2F3C2C9}"/>
              </a:ext>
            </a:extLst>
          </p:cNvPr>
          <p:cNvSpPr/>
          <p:nvPr/>
        </p:nvSpPr>
        <p:spPr>
          <a:xfrm>
            <a:off x="896574" y="605209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pic>
        <p:nvPicPr>
          <p:cNvPr id="33" name="Grafik 4">
            <a:extLst>
              <a:ext uri="{FF2B5EF4-FFF2-40B4-BE49-F238E27FC236}">
                <a16:creationId xmlns:a16="http://schemas.microsoft.com/office/drawing/2014/main" id="{3BA4F5C8-89EC-1390-3FE5-699D24D51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0388" y="3266945"/>
            <a:ext cx="504000" cy="504000"/>
          </a:xfrm>
          <a:prstGeom prst="rect">
            <a:avLst/>
          </a:prstGeom>
        </p:spPr>
      </p:pic>
      <p:pic>
        <p:nvPicPr>
          <p:cNvPr id="34" name="Grafik 5">
            <a:extLst>
              <a:ext uri="{FF2B5EF4-FFF2-40B4-BE49-F238E27FC236}">
                <a16:creationId xmlns:a16="http://schemas.microsoft.com/office/drawing/2014/main" id="{2928647F-8381-5A97-19A2-1603EC0AE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3182" y="3266945"/>
            <a:ext cx="504000" cy="504000"/>
          </a:xfrm>
          <a:prstGeom prst="rect">
            <a:avLst/>
          </a:prstGeom>
        </p:spPr>
      </p:pic>
      <p:pic>
        <p:nvPicPr>
          <p:cNvPr id="35" name="Grafik 6">
            <a:extLst>
              <a:ext uri="{FF2B5EF4-FFF2-40B4-BE49-F238E27FC236}">
                <a16:creationId xmlns:a16="http://schemas.microsoft.com/office/drawing/2014/main" id="{7D39B3A1-9EE2-EF0A-4693-9ABE119F6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5976" y="3266945"/>
            <a:ext cx="504000" cy="504000"/>
          </a:xfrm>
          <a:prstGeom prst="rect">
            <a:avLst/>
          </a:prstGeom>
        </p:spPr>
      </p:pic>
      <p:pic>
        <p:nvPicPr>
          <p:cNvPr id="36" name="Grafik 7">
            <a:extLst>
              <a:ext uri="{FF2B5EF4-FFF2-40B4-BE49-F238E27FC236}">
                <a16:creationId xmlns:a16="http://schemas.microsoft.com/office/drawing/2014/main" id="{E405F01E-4906-0AEE-A459-40BBF49C71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8988" y="3266945"/>
            <a:ext cx="504000" cy="504000"/>
          </a:xfrm>
          <a:prstGeom prst="rect">
            <a:avLst/>
          </a:prstGeom>
        </p:spPr>
      </p:pic>
      <p:pic>
        <p:nvPicPr>
          <p:cNvPr id="37" name="Grafik 8">
            <a:extLst>
              <a:ext uri="{FF2B5EF4-FFF2-40B4-BE49-F238E27FC236}">
                <a16:creationId xmlns:a16="http://schemas.microsoft.com/office/drawing/2014/main" id="{8F30EE28-46DB-A99A-F25A-D719FACC5D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1785" y="3266945"/>
            <a:ext cx="504000" cy="504000"/>
          </a:xfrm>
          <a:prstGeom prst="rect">
            <a:avLst/>
          </a:prstGeom>
        </p:spPr>
      </p:pic>
      <p:pic>
        <p:nvPicPr>
          <p:cNvPr id="38" name="Grafik 10">
            <a:extLst>
              <a:ext uri="{FF2B5EF4-FFF2-40B4-BE49-F238E27FC236}">
                <a16:creationId xmlns:a16="http://schemas.microsoft.com/office/drawing/2014/main" id="{F21A0AE7-0FB2-1128-5F45-F0534F9E90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4579" y="3266945"/>
            <a:ext cx="504000" cy="504000"/>
          </a:xfrm>
          <a:prstGeom prst="rect">
            <a:avLst/>
          </a:prstGeom>
        </p:spPr>
      </p:pic>
      <p:pic>
        <p:nvPicPr>
          <p:cNvPr id="39" name="Grafik 26">
            <a:extLst>
              <a:ext uri="{FF2B5EF4-FFF2-40B4-BE49-F238E27FC236}">
                <a16:creationId xmlns:a16="http://schemas.microsoft.com/office/drawing/2014/main" id="{C52EE8D6-5C84-52F9-6CDB-ABFF9E0CD7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7373" y="3266945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esign Offices">
      <a:dk1>
        <a:srgbClr val="000000"/>
      </a:dk1>
      <a:lt1>
        <a:srgbClr val="FFFFFF"/>
      </a:lt1>
      <a:dk2>
        <a:srgbClr val="434141"/>
      </a:dk2>
      <a:lt2>
        <a:srgbClr val="BDBFB5"/>
      </a:lt2>
      <a:accent1>
        <a:srgbClr val="FFCF8A"/>
      </a:accent1>
      <a:accent2>
        <a:srgbClr val="000000"/>
      </a:accent2>
      <a:accent3>
        <a:srgbClr val="BDBFB5"/>
      </a:accent3>
      <a:accent4>
        <a:srgbClr val="434141"/>
      </a:accent4>
      <a:accent5>
        <a:srgbClr val="FFCF8A"/>
      </a:accent5>
      <a:accent6>
        <a:srgbClr val="F2A74B"/>
      </a:accent6>
      <a:hlink>
        <a:srgbClr val="FFCF8A"/>
      </a:hlink>
      <a:folHlink>
        <a:srgbClr val="F2A74B"/>
      </a:folHlink>
    </a:clrScheme>
    <a:fontScheme name="Benutzerdefiniert 1">
      <a:majorFont>
        <a:latin typeface="Gilroy 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3_Design_Offices" id="{D28CC85B-EA26-824A-BF4F-2EFA9F1CC0E3}" vid="{E42F1902-EE49-6543-A9A9-128A719318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0ecdd-a838-48d8-819c-064c3f8dc647" xsi:nil="true"/>
    <lcf76f155ced4ddcb4097134ff3c332f xmlns="39ba79d6-1fd6-44c1-94b5-08934bb70611">
      <Terms xmlns="http://schemas.microsoft.com/office/infopath/2007/PartnerControls"/>
    </lcf76f155ced4ddcb4097134ff3c332f>
    <SharedWithUsers xmlns="cf30ecdd-a838-48d8-819c-064c3f8dc647">
      <UserInfo>
        <DisplayName>laura.fabian@designoffices.de</DisplayName>
        <AccountId>3058</AccountId>
        <AccountType/>
      </UserInfo>
      <UserInfo>
        <DisplayName>julia.mohr@designoffices.de</DisplayName>
        <AccountId>665</AccountId>
        <AccountType/>
      </UserInfo>
      <UserInfo>
        <DisplayName>andrea.muelheims@designoffices.de</DisplayName>
        <AccountId>1245</AccountId>
        <AccountType/>
      </UserInfo>
      <UserInfo>
        <DisplayName>daniel.luemmen@designoffices.de</DisplayName>
        <AccountId>669</AccountId>
        <AccountType/>
      </UserInfo>
      <UserInfo>
        <DisplayName>philipp.templer@designoffices.de</DisplayName>
        <AccountId>603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3C326EBDB1647A281F2628DCADF74" ma:contentTypeVersion="19" ma:contentTypeDescription="Ein neues Dokument erstellen." ma:contentTypeScope="" ma:versionID="6edbbe82d495b2b6a1aeb2648bfbdc88">
  <xsd:schema xmlns:xsd="http://www.w3.org/2001/XMLSchema" xmlns:xs="http://www.w3.org/2001/XMLSchema" xmlns:p="http://schemas.microsoft.com/office/2006/metadata/properties" xmlns:ns2="39ba79d6-1fd6-44c1-94b5-08934bb70611" xmlns:ns3="cf30ecdd-a838-48d8-819c-064c3f8dc647" targetNamespace="http://schemas.microsoft.com/office/2006/metadata/properties" ma:root="true" ma:fieldsID="d55531aaad25f94a78f7aa598cb9a051" ns2:_="" ns3:_="">
    <xsd:import namespace="39ba79d6-1fd6-44c1-94b5-08934bb70611"/>
    <xsd:import namespace="cf30ecdd-a838-48d8-819c-064c3f8dc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79d6-1fd6-44c1-94b5-08934bb70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ca4ee22-12d4-474d-9cac-410a40d28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0ecdd-a838-48d8-819c-064c3f8dc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87d822-d3f4-4f86-aadc-53d001e59b1f}" ma:internalName="TaxCatchAll" ma:showField="CatchAllData" ma:web="cf30ecdd-a838-48d8-819c-064c3f8dc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FBDA95-0309-4B02-9ED9-94870EFFFC53}">
  <ds:schemaRefs>
    <ds:schemaRef ds:uri="http://www.w3.org/XML/1998/namespace"/>
    <ds:schemaRef ds:uri="http://purl.org/dc/dcmitype/"/>
    <ds:schemaRef ds:uri="cf30ecdd-a838-48d8-819c-064c3f8dc647"/>
    <ds:schemaRef ds:uri="http://purl.org/dc/terms/"/>
    <ds:schemaRef ds:uri="39ba79d6-1fd6-44c1-94b5-08934bb7061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20f34a1-c054-47b2-ae73-3d1421c66906"/>
    <ds:schemaRef ds:uri="10c57931-e573-4249-8cf3-a5832dd9d790"/>
  </ds:schemaRefs>
</ds:datastoreItem>
</file>

<file path=customXml/itemProps2.xml><?xml version="1.0" encoding="utf-8"?>
<ds:datastoreItem xmlns:ds="http://schemas.openxmlformats.org/officeDocument/2006/customXml" ds:itemID="{6867487B-E48F-4136-BDC0-9695CCF70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45490-68C7-416C-849D-2B0A95A92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a79d6-1fd6-44c1-94b5-08934bb70611"/>
    <ds:schemaRef ds:uri="cf30ecdd-a838-48d8-819c-064c3f8dc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d2d24dc-7784-42ad-a576-f536bda6a418}" enabled="1" method="Privileged" siteId="{816ef078-e1e2-4e49-b265-68b9d2a9ae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231023_Design_Offices</Template>
  <TotalTime>0</TotalTime>
  <Words>361</Words>
  <Application>Microsoft Macintosh PowerPoint</Application>
  <PresentationFormat>Breitbild</PresentationFormat>
  <Paragraphs>191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Gilroy</vt:lpstr>
      <vt:lpstr>Gilroy Bold</vt:lpstr>
      <vt:lpstr>Recoleta Bold</vt:lpstr>
      <vt:lpstr>Recoleta Light</vt:lpstr>
      <vt:lpstr>Office</vt:lpstr>
      <vt:lpstr>Grundrisse</vt:lpstr>
      <vt:lpstr>EG 00</vt:lpstr>
      <vt:lpstr>EG 00</vt:lpstr>
      <vt:lpstr>OG 07</vt:lpstr>
      <vt:lpstr>OG 07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Pauli, Julia</dc:creator>
  <cp:lastModifiedBy>danijela.mikulic@designoffices.de</cp:lastModifiedBy>
  <cp:revision>176</cp:revision>
  <dcterms:created xsi:type="dcterms:W3CDTF">2023-10-23T16:02:50Z</dcterms:created>
  <dcterms:modified xsi:type="dcterms:W3CDTF">2025-09-29T11:37:16Z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2023-10-31T15:36:32Z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f1f907b0-4315-43eb-b8e2-d3913aa5e4ec</vt:lpwstr>
  </property>
  <property fmtid="{D5CDD505-2E9C-101B-9397-08002B2CF9AE}" pid="8" name="MSIP_Label_0d2d24dc-7784-42ad-a576-f536bda6a418_ContentBits">
    <vt:lpwstr>0</vt:lpwstr>
  </property>
  <property fmtid="{D5CDD505-2E9C-101B-9397-08002B2CF9AE}" pid="9" name="ContentTypeId">
    <vt:lpwstr>0x0101005C03C326EBDB1647A281F2628DCADF74</vt:lpwstr>
  </property>
  <property fmtid="{D5CDD505-2E9C-101B-9397-08002B2CF9AE}" pid="10" name="MediaServiceImageTags">
    <vt:lpwstr/>
  </property>
</Properties>
</file>