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6849418" r:id="rId5"/>
    <p:sldId id="2146849419" r:id="rId6"/>
    <p:sldId id="2146849429" r:id="rId7"/>
    <p:sldId id="2146849426" r:id="rId8"/>
    <p:sldId id="214684943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14E1F-8600-291C-8AAE-E2367E822710}" name="Anna Scherer" initials="AS" userId="c549a42fd65b46ac" providerId="Windows Live"/>
  <p188:author id="{C16623B5-4B0A-92DA-4716-6DAD4942D834}" name="daniel.luemmen@designoffices.de" initials="da" userId="S::daniel.luemmen@designoffices.de::c2a01a8d-ab35-453e-a146-f6f5a23a8774" providerId="AD"/>
  <p188:author id="{5B5B7DB6-D244-D14B-74AA-257942960E60}" name="Schmitz-Niehaus, Marije" initials="" userId="S::m.schmitzniehaus@house-of-communication.com::a7b52d58-5d81-400e-b430-ed01855a0c60" providerId="AD"/>
  <p188:author id="{58ABF0C0-7355-E757-DB4C-3EE1ACE04BF2}" name="laura.fabian@designoffices.de" initials="LF" userId="S::laura.fabian@designoffices.de::e8b6951e-c14a-41d3-b491-b1ec2f76596d" providerId="AD"/>
  <p188:author id="{A012E9C9-EACE-3E6B-831A-EF652A3510D5}" name="julia.mohr@designoffices.de" initials="" userId="S::julia.mohr@designoffices.de::297a852b-2993-4aeb-8757-ad3d4a748307" providerId="AD"/>
  <p188:author id="{A2F8A3ED-659C-A332-5843-DE5DE5AEF2FB}" name="philipp.templer@designoffices.de" initials="PT" userId="S::philipp.templer@designoffices.de::70bcd1dd-ea66-4ed8-9209-44f54f3de3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C8"/>
    <a:srgbClr val="F2A74B"/>
    <a:srgbClr val="FFDEB1"/>
    <a:srgbClr val="FFE8C7"/>
    <a:srgbClr val="FFE1B6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F5789-7CEB-4B5F-B824-75788DD58A62}" v="14" dt="2025-09-24T08:16:28.91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830"/>
  </p:normalViewPr>
  <p:slideViewPr>
    <p:cSldViewPr snapToGrid="0">
      <p:cViewPr varScale="1">
        <p:scale>
          <a:sx n="121" d="100"/>
          <a:sy n="121" d="100"/>
        </p:scale>
        <p:origin x="1024" y="176"/>
      </p:cViewPr>
      <p:guideLst>
        <p:guide pos="19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ja.kraus@designoffices.de" userId="760646a6-c3f0-427a-a802-b4eaa36071a1" providerId="ADAL" clId="{7239B426-B500-41FB-BBD4-DA32D08B7E27}"/>
    <pc:docChg chg="custSel modSld">
      <pc:chgData name="svenja.kraus@designoffices.de" userId="760646a6-c3f0-427a-a802-b4eaa36071a1" providerId="ADAL" clId="{7239B426-B500-41FB-BBD4-DA32D08B7E27}" dt="2025-09-24T08:16:28.919" v="60"/>
      <pc:docMkLst>
        <pc:docMk/>
      </pc:docMkLst>
      <pc:sldChg chg="addSp delSp modSp mod">
        <pc:chgData name="svenja.kraus@designoffices.de" userId="760646a6-c3f0-427a-a802-b4eaa36071a1" providerId="ADAL" clId="{7239B426-B500-41FB-BBD4-DA32D08B7E27}" dt="2025-09-24T08:12:25.414" v="4" actId="167"/>
        <pc:sldMkLst>
          <pc:docMk/>
          <pc:sldMk cId="3500049450" sldId="2146849419"/>
        </pc:sldMkLst>
        <pc:spChg chg="add del mod">
          <ac:chgData name="svenja.kraus@designoffices.de" userId="760646a6-c3f0-427a-a802-b4eaa36071a1" providerId="ADAL" clId="{7239B426-B500-41FB-BBD4-DA32D08B7E27}" dt="2025-09-24T08:12:20.385" v="2" actId="478"/>
          <ac:spMkLst>
            <pc:docMk/>
            <pc:sldMk cId="3500049450" sldId="2146849419"/>
            <ac:spMk id="4" creationId="{3BC0AAFA-2296-939B-A349-69839C5D8F83}"/>
          </ac:spMkLst>
        </pc:spChg>
        <pc:spChg chg="add mod">
          <ac:chgData name="svenja.kraus@designoffices.de" userId="760646a6-c3f0-427a-a802-b4eaa36071a1" providerId="ADAL" clId="{7239B426-B500-41FB-BBD4-DA32D08B7E27}" dt="2025-09-24T08:12:21.728" v="3"/>
          <ac:spMkLst>
            <pc:docMk/>
            <pc:sldMk cId="3500049450" sldId="2146849419"/>
            <ac:spMk id="6" creationId="{C6232191-1319-E646-43FA-FC5DD235708B}"/>
          </ac:spMkLst>
        </pc:spChg>
        <pc:spChg chg="del">
          <ac:chgData name="svenja.kraus@designoffices.de" userId="760646a6-c3f0-427a-a802-b4eaa36071a1" providerId="ADAL" clId="{7239B426-B500-41FB-BBD4-DA32D08B7E27}" dt="2025-09-24T08:12:19.138" v="1" actId="478"/>
          <ac:spMkLst>
            <pc:docMk/>
            <pc:sldMk cId="3500049450" sldId="2146849419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2:17.457" v="0" actId="478"/>
          <ac:picMkLst>
            <pc:docMk/>
            <pc:sldMk cId="3500049450" sldId="2146849419"/>
            <ac:picMk id="2" creationId="{87A7C8D5-E8CC-2479-40E1-93F14C8EE6B6}"/>
          </ac:picMkLst>
        </pc:picChg>
        <pc:picChg chg="add mod ord">
          <ac:chgData name="svenja.kraus@designoffices.de" userId="760646a6-c3f0-427a-a802-b4eaa36071a1" providerId="ADAL" clId="{7239B426-B500-41FB-BBD4-DA32D08B7E27}" dt="2025-09-24T08:12:25.414" v="4" actId="167"/>
          <ac:picMkLst>
            <pc:docMk/>
            <pc:sldMk cId="3500049450" sldId="2146849419"/>
            <ac:picMk id="5" creationId="{3514C7B7-3F03-0D73-F90B-C34A4513FF59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3:13.911" v="11"/>
        <pc:sldMkLst>
          <pc:docMk/>
          <pc:sldMk cId="2094422538" sldId="2146849420"/>
        </pc:sldMkLst>
        <pc:spChg chg="add del mod">
          <ac:chgData name="svenja.kraus@designoffices.de" userId="760646a6-c3f0-427a-a802-b4eaa36071a1" providerId="ADAL" clId="{7239B426-B500-41FB-BBD4-DA32D08B7E27}" dt="2025-09-24T08:13:07.431" v="10" actId="478"/>
          <ac:spMkLst>
            <pc:docMk/>
            <pc:sldMk cId="2094422538" sldId="2146849420"/>
            <ac:spMk id="4" creationId="{48149C57-0F6A-645D-0EF5-9D31554A9F0F}"/>
          </ac:spMkLst>
        </pc:spChg>
        <pc:spChg chg="add mod">
          <ac:chgData name="svenja.kraus@designoffices.de" userId="760646a6-c3f0-427a-a802-b4eaa36071a1" providerId="ADAL" clId="{7239B426-B500-41FB-BBD4-DA32D08B7E27}" dt="2025-09-24T08:13:13.911" v="11"/>
          <ac:spMkLst>
            <pc:docMk/>
            <pc:sldMk cId="2094422538" sldId="2146849420"/>
            <ac:spMk id="5" creationId="{EE5E2991-AE01-01C8-169A-8B2F1A103587}"/>
          </ac:spMkLst>
        </pc:spChg>
        <pc:spChg chg="del">
          <ac:chgData name="svenja.kraus@designoffices.de" userId="760646a6-c3f0-427a-a802-b4eaa36071a1" providerId="ADAL" clId="{7239B426-B500-41FB-BBD4-DA32D08B7E27}" dt="2025-09-24T08:13:06.656" v="9" actId="478"/>
          <ac:spMkLst>
            <pc:docMk/>
            <pc:sldMk cId="2094422538" sldId="2146849420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3:05.429" v="8" actId="478"/>
          <ac:picMkLst>
            <pc:docMk/>
            <pc:sldMk cId="2094422538" sldId="2146849420"/>
            <ac:picMk id="3" creationId="{979485EB-41EC-C259-9BF9-40AAE76A15E0}"/>
          </ac:picMkLst>
        </pc:picChg>
        <pc:picChg chg="add mod">
          <ac:chgData name="svenja.kraus@designoffices.de" userId="760646a6-c3f0-427a-a802-b4eaa36071a1" providerId="ADAL" clId="{7239B426-B500-41FB-BBD4-DA32D08B7E27}" dt="2025-09-24T08:13:13.911" v="11"/>
          <ac:picMkLst>
            <pc:docMk/>
            <pc:sldMk cId="2094422538" sldId="2146849420"/>
            <ac:picMk id="6" creationId="{22FA9BDC-5FCD-A397-3CAD-4C0D7E339F12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3:28.568" v="15"/>
        <pc:sldMkLst>
          <pc:docMk/>
          <pc:sldMk cId="3416205843" sldId="2146849421"/>
        </pc:sldMkLst>
        <pc:spChg chg="add del mod">
          <ac:chgData name="svenja.kraus@designoffices.de" userId="760646a6-c3f0-427a-a802-b4eaa36071a1" providerId="ADAL" clId="{7239B426-B500-41FB-BBD4-DA32D08B7E27}" dt="2025-09-24T08:13:27.425" v="14" actId="478"/>
          <ac:spMkLst>
            <pc:docMk/>
            <pc:sldMk cId="3416205843" sldId="2146849421"/>
            <ac:spMk id="3" creationId="{B4B4511A-B09B-6766-A400-65C7F7CDD493}"/>
          </ac:spMkLst>
        </pc:spChg>
        <pc:spChg chg="add mod">
          <ac:chgData name="svenja.kraus@designoffices.de" userId="760646a6-c3f0-427a-a802-b4eaa36071a1" providerId="ADAL" clId="{7239B426-B500-41FB-BBD4-DA32D08B7E27}" dt="2025-09-24T08:13:28.568" v="15"/>
          <ac:spMkLst>
            <pc:docMk/>
            <pc:sldMk cId="3416205843" sldId="2146849421"/>
            <ac:spMk id="6" creationId="{4585EE1D-773E-D653-5CE6-294DED3BDC02}"/>
          </ac:spMkLst>
        </pc:spChg>
        <pc:spChg chg="del">
          <ac:chgData name="svenja.kraus@designoffices.de" userId="760646a6-c3f0-427a-a802-b4eaa36071a1" providerId="ADAL" clId="{7239B426-B500-41FB-BBD4-DA32D08B7E27}" dt="2025-09-24T08:13:25.450" v="12" actId="478"/>
          <ac:spMkLst>
            <pc:docMk/>
            <pc:sldMk cId="3416205843" sldId="2146849421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3:26.145" v="13" actId="478"/>
          <ac:picMkLst>
            <pc:docMk/>
            <pc:sldMk cId="3416205843" sldId="2146849421"/>
            <ac:picMk id="4" creationId="{605F9324-497C-F61D-23AE-428CAEFB275F}"/>
          </ac:picMkLst>
        </pc:picChg>
        <pc:picChg chg="add mod">
          <ac:chgData name="svenja.kraus@designoffices.de" userId="760646a6-c3f0-427a-a802-b4eaa36071a1" providerId="ADAL" clId="{7239B426-B500-41FB-BBD4-DA32D08B7E27}" dt="2025-09-24T08:13:28.568" v="15"/>
          <ac:picMkLst>
            <pc:docMk/>
            <pc:sldMk cId="3416205843" sldId="2146849421"/>
            <ac:picMk id="5" creationId="{68CF0AE4-1272-5521-A9E1-354183E7015F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3:46.642" v="19"/>
        <pc:sldMkLst>
          <pc:docMk/>
          <pc:sldMk cId="2991019558" sldId="2146849422"/>
        </pc:sldMkLst>
        <pc:spChg chg="add del mod">
          <ac:chgData name="svenja.kraus@designoffices.de" userId="760646a6-c3f0-427a-a802-b4eaa36071a1" providerId="ADAL" clId="{7239B426-B500-41FB-BBD4-DA32D08B7E27}" dt="2025-09-24T08:13:44.883" v="17" actId="478"/>
          <ac:spMkLst>
            <pc:docMk/>
            <pc:sldMk cId="2991019558" sldId="2146849422"/>
            <ac:spMk id="4" creationId="{DB391010-BFE7-84D7-1CAF-BE13E1AD18E4}"/>
          </ac:spMkLst>
        </pc:spChg>
        <pc:spChg chg="add mod">
          <ac:chgData name="svenja.kraus@designoffices.de" userId="760646a6-c3f0-427a-a802-b4eaa36071a1" providerId="ADAL" clId="{7239B426-B500-41FB-BBD4-DA32D08B7E27}" dt="2025-09-24T08:13:46.642" v="19"/>
          <ac:spMkLst>
            <pc:docMk/>
            <pc:sldMk cId="2991019558" sldId="2146849422"/>
            <ac:spMk id="6" creationId="{1850C73E-00B4-1128-3C12-90FDCE13A944}"/>
          </ac:spMkLst>
        </pc:spChg>
        <pc:spChg chg="del">
          <ac:chgData name="svenja.kraus@designoffices.de" userId="760646a6-c3f0-427a-a802-b4eaa36071a1" providerId="ADAL" clId="{7239B426-B500-41FB-BBD4-DA32D08B7E27}" dt="2025-09-24T08:13:43.389" v="16" actId="478"/>
          <ac:spMkLst>
            <pc:docMk/>
            <pc:sldMk cId="2991019558" sldId="2146849422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3:45.411" v="18" actId="478"/>
          <ac:picMkLst>
            <pc:docMk/>
            <pc:sldMk cId="2991019558" sldId="2146849422"/>
            <ac:picMk id="3" creationId="{A655336B-8CBB-8DF5-F5B4-0BCB75E25E6F}"/>
          </ac:picMkLst>
        </pc:picChg>
        <pc:picChg chg="add mod">
          <ac:chgData name="svenja.kraus@designoffices.de" userId="760646a6-c3f0-427a-a802-b4eaa36071a1" providerId="ADAL" clId="{7239B426-B500-41FB-BBD4-DA32D08B7E27}" dt="2025-09-24T08:13:46.642" v="19"/>
          <ac:picMkLst>
            <pc:docMk/>
            <pc:sldMk cId="2991019558" sldId="2146849422"/>
            <ac:picMk id="5" creationId="{9647BC86-00BE-4406-6DFA-CE25260EBE9F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4:15.167" v="23"/>
        <pc:sldMkLst>
          <pc:docMk/>
          <pc:sldMk cId="4006344005" sldId="2146849423"/>
        </pc:sldMkLst>
        <pc:spChg chg="add del mod">
          <ac:chgData name="svenja.kraus@designoffices.de" userId="760646a6-c3f0-427a-a802-b4eaa36071a1" providerId="ADAL" clId="{7239B426-B500-41FB-BBD4-DA32D08B7E27}" dt="2025-09-24T08:14:13.374" v="21" actId="478"/>
          <ac:spMkLst>
            <pc:docMk/>
            <pc:sldMk cId="4006344005" sldId="2146849423"/>
            <ac:spMk id="3" creationId="{CF496CB3-1EA9-760D-18A4-CE694FBD47F8}"/>
          </ac:spMkLst>
        </pc:spChg>
        <pc:spChg chg="add mod">
          <ac:chgData name="svenja.kraus@designoffices.de" userId="760646a6-c3f0-427a-a802-b4eaa36071a1" providerId="ADAL" clId="{7239B426-B500-41FB-BBD4-DA32D08B7E27}" dt="2025-09-24T08:14:15.167" v="23"/>
          <ac:spMkLst>
            <pc:docMk/>
            <pc:sldMk cId="4006344005" sldId="2146849423"/>
            <ac:spMk id="6" creationId="{2B55B561-C29B-FF20-0466-5CD17D4F6D99}"/>
          </ac:spMkLst>
        </pc:spChg>
        <pc:spChg chg="del">
          <ac:chgData name="svenja.kraus@designoffices.de" userId="760646a6-c3f0-427a-a802-b4eaa36071a1" providerId="ADAL" clId="{7239B426-B500-41FB-BBD4-DA32D08B7E27}" dt="2025-09-24T08:14:11.450" v="20" actId="478"/>
          <ac:spMkLst>
            <pc:docMk/>
            <pc:sldMk cId="4006344005" sldId="2146849423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4:13.926" v="22" actId="478"/>
          <ac:picMkLst>
            <pc:docMk/>
            <pc:sldMk cId="4006344005" sldId="2146849423"/>
            <ac:picMk id="4" creationId="{AED93038-D2A6-1D3C-882A-CFD7FFFEB0BB}"/>
          </ac:picMkLst>
        </pc:picChg>
        <pc:picChg chg="add mod">
          <ac:chgData name="svenja.kraus@designoffices.de" userId="760646a6-c3f0-427a-a802-b4eaa36071a1" providerId="ADAL" clId="{7239B426-B500-41FB-BBD4-DA32D08B7E27}" dt="2025-09-24T08:14:15.167" v="23"/>
          <ac:picMkLst>
            <pc:docMk/>
            <pc:sldMk cId="4006344005" sldId="2146849423"/>
            <ac:picMk id="5" creationId="{F92F82DB-6067-02C3-98D6-9E40753E83AD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4:29.200" v="26"/>
        <pc:sldMkLst>
          <pc:docMk/>
          <pc:sldMk cId="380284081" sldId="2146849424"/>
        </pc:sldMkLst>
        <pc:spChg chg="add del mod">
          <ac:chgData name="svenja.kraus@designoffices.de" userId="760646a6-c3f0-427a-a802-b4eaa36071a1" providerId="ADAL" clId="{7239B426-B500-41FB-BBD4-DA32D08B7E27}" dt="2025-09-24T08:14:28.049" v="25" actId="478"/>
          <ac:spMkLst>
            <pc:docMk/>
            <pc:sldMk cId="380284081" sldId="2146849424"/>
            <ac:spMk id="4" creationId="{639A9803-D9BD-7581-DF7F-11DD207C6B94}"/>
          </ac:spMkLst>
        </pc:spChg>
        <pc:spChg chg="add mod">
          <ac:chgData name="svenja.kraus@designoffices.de" userId="760646a6-c3f0-427a-a802-b4eaa36071a1" providerId="ADAL" clId="{7239B426-B500-41FB-BBD4-DA32D08B7E27}" dt="2025-09-24T08:14:29.200" v="26"/>
          <ac:spMkLst>
            <pc:docMk/>
            <pc:sldMk cId="380284081" sldId="2146849424"/>
            <ac:spMk id="6" creationId="{54E8E606-9354-418C-8DAB-D0A051A82052}"/>
          </ac:spMkLst>
        </pc:spChg>
        <pc:spChg chg="del">
          <ac:chgData name="svenja.kraus@designoffices.de" userId="760646a6-c3f0-427a-a802-b4eaa36071a1" providerId="ADAL" clId="{7239B426-B500-41FB-BBD4-DA32D08B7E27}" dt="2025-09-24T08:14:26.715" v="24" actId="478"/>
          <ac:spMkLst>
            <pc:docMk/>
            <pc:sldMk cId="380284081" sldId="2146849424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4:26.715" v="24" actId="478"/>
          <ac:picMkLst>
            <pc:docMk/>
            <pc:sldMk cId="380284081" sldId="2146849424"/>
            <ac:picMk id="3" creationId="{F7FD26B2-3AC0-8712-1E5F-B1FD9AA456A8}"/>
          </ac:picMkLst>
        </pc:picChg>
        <pc:picChg chg="add mod">
          <ac:chgData name="svenja.kraus@designoffices.de" userId="760646a6-c3f0-427a-a802-b4eaa36071a1" providerId="ADAL" clId="{7239B426-B500-41FB-BBD4-DA32D08B7E27}" dt="2025-09-24T08:14:29.200" v="26"/>
          <ac:picMkLst>
            <pc:docMk/>
            <pc:sldMk cId="380284081" sldId="2146849424"/>
            <ac:picMk id="5" creationId="{CF0150C5-F934-2C72-1868-8F28E44E62F6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4:51.635" v="29"/>
        <pc:sldMkLst>
          <pc:docMk/>
          <pc:sldMk cId="3509402429" sldId="2146849425"/>
        </pc:sldMkLst>
        <pc:spChg chg="add del mod">
          <ac:chgData name="svenja.kraus@designoffices.de" userId="760646a6-c3f0-427a-a802-b4eaa36071a1" providerId="ADAL" clId="{7239B426-B500-41FB-BBD4-DA32D08B7E27}" dt="2025-09-24T08:14:50.539" v="28" actId="478"/>
          <ac:spMkLst>
            <pc:docMk/>
            <pc:sldMk cId="3509402429" sldId="2146849425"/>
            <ac:spMk id="3" creationId="{786D17A2-362E-6393-D2F9-0F410DD41B38}"/>
          </ac:spMkLst>
        </pc:spChg>
        <pc:spChg chg="add mod">
          <ac:chgData name="svenja.kraus@designoffices.de" userId="760646a6-c3f0-427a-a802-b4eaa36071a1" providerId="ADAL" clId="{7239B426-B500-41FB-BBD4-DA32D08B7E27}" dt="2025-09-24T08:14:51.635" v="29"/>
          <ac:spMkLst>
            <pc:docMk/>
            <pc:sldMk cId="3509402429" sldId="2146849425"/>
            <ac:spMk id="6" creationId="{C0D56B2D-38C9-A5C6-D298-7AF3BDA223F7}"/>
          </ac:spMkLst>
        </pc:spChg>
        <pc:spChg chg="del">
          <ac:chgData name="svenja.kraus@designoffices.de" userId="760646a6-c3f0-427a-a802-b4eaa36071a1" providerId="ADAL" clId="{7239B426-B500-41FB-BBD4-DA32D08B7E27}" dt="2025-09-24T08:14:49.029" v="27" actId="478"/>
          <ac:spMkLst>
            <pc:docMk/>
            <pc:sldMk cId="3509402429" sldId="2146849425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8:14:49.029" v="27" actId="478"/>
          <ac:picMkLst>
            <pc:docMk/>
            <pc:sldMk cId="3509402429" sldId="2146849425"/>
            <ac:picMk id="4" creationId="{0BF33A88-6682-8DC2-5989-8CF7854D1FAF}"/>
          </ac:picMkLst>
        </pc:picChg>
        <pc:picChg chg="add mod">
          <ac:chgData name="svenja.kraus@designoffices.de" userId="760646a6-c3f0-427a-a802-b4eaa36071a1" providerId="ADAL" clId="{7239B426-B500-41FB-BBD4-DA32D08B7E27}" dt="2025-09-24T08:14:51.635" v="29"/>
          <ac:picMkLst>
            <pc:docMk/>
            <pc:sldMk cId="3509402429" sldId="2146849425"/>
            <ac:picMk id="5" creationId="{E02CDAF5-3FB6-4182-9DD3-CF09B334F5B5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5:19.551" v="35"/>
        <pc:sldMkLst>
          <pc:docMk/>
          <pc:sldMk cId="4005566011" sldId="2146849426"/>
        </pc:sldMkLst>
        <pc:spChg chg="add del mod">
          <ac:chgData name="svenja.kraus@designoffices.de" userId="760646a6-c3f0-427a-a802-b4eaa36071a1" providerId="ADAL" clId="{7239B426-B500-41FB-BBD4-DA32D08B7E27}" dt="2025-09-24T08:15:08.749" v="33" actId="478"/>
          <ac:spMkLst>
            <pc:docMk/>
            <pc:sldMk cId="4005566011" sldId="2146849426"/>
            <ac:spMk id="4" creationId="{61237390-31BB-FF8B-0CB7-A4682F8A7B97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6" creationId="{57EE4D49-83EB-EEC5-9998-819AAE159002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8" creationId="{E96F680E-1C8F-5A07-E50B-57DCBCD4F5AE}"/>
          </ac:spMkLst>
        </pc:spChg>
        <pc:spChg chg="del">
          <ac:chgData name="svenja.kraus@designoffices.de" userId="760646a6-c3f0-427a-a802-b4eaa36071a1" providerId="ADAL" clId="{7239B426-B500-41FB-BBD4-DA32D08B7E27}" dt="2025-09-24T08:15:03.863" v="32" actId="478"/>
          <ac:spMkLst>
            <pc:docMk/>
            <pc:sldMk cId="4005566011" sldId="2146849426"/>
            <ac:spMk id="10" creationId="{7893A875-E598-2A39-6271-FF71CDCC1FE1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18" creationId="{DAB83DC6-E057-A358-8FE2-0A2CB433DDAE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19" creationId="{721551F4-7328-BBE3-DF15-E1636AB656DE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20" creationId="{283CD45C-32DE-7596-0B22-EFFC1A7E9CE4}"/>
          </ac:spMkLst>
        </pc:spChg>
        <pc:spChg chg="add mod">
          <ac:chgData name="svenja.kraus@designoffices.de" userId="760646a6-c3f0-427a-a802-b4eaa36071a1" providerId="ADAL" clId="{7239B426-B500-41FB-BBD4-DA32D08B7E27}" dt="2025-09-24T08:15:19.551" v="35"/>
          <ac:spMkLst>
            <pc:docMk/>
            <pc:sldMk cId="4005566011" sldId="2146849426"/>
            <ac:spMk id="21" creationId="{6AEAAF8C-C7CA-51D4-234C-3C12573A4FB6}"/>
          </ac:spMkLst>
        </pc:spChg>
        <pc:spChg chg="del">
          <ac:chgData name="svenja.kraus@designoffices.de" userId="760646a6-c3f0-427a-a802-b4eaa36071a1" providerId="ADAL" clId="{7239B426-B500-41FB-BBD4-DA32D08B7E27}" dt="2025-09-24T08:15:11.022" v="34" actId="478"/>
          <ac:spMkLst>
            <pc:docMk/>
            <pc:sldMk cId="4005566011" sldId="2146849426"/>
            <ac:spMk id="22" creationId="{B822C479-811A-56B5-08AF-116682B9F69E}"/>
          </ac:spMkLst>
        </pc:spChg>
        <pc:spChg chg="del">
          <ac:chgData name="svenja.kraus@designoffices.de" userId="760646a6-c3f0-427a-a802-b4eaa36071a1" providerId="ADAL" clId="{7239B426-B500-41FB-BBD4-DA32D08B7E27}" dt="2025-09-24T08:15:11.022" v="34" actId="478"/>
          <ac:spMkLst>
            <pc:docMk/>
            <pc:sldMk cId="4005566011" sldId="2146849426"/>
            <ac:spMk id="23" creationId="{A09EDA91-AEB9-5E20-656D-4084597588A1}"/>
          </ac:spMkLst>
        </pc:spChg>
        <pc:spChg chg="del">
          <ac:chgData name="svenja.kraus@designoffices.de" userId="760646a6-c3f0-427a-a802-b4eaa36071a1" providerId="ADAL" clId="{7239B426-B500-41FB-BBD4-DA32D08B7E27}" dt="2025-09-24T08:15:11.022" v="34" actId="478"/>
          <ac:spMkLst>
            <pc:docMk/>
            <pc:sldMk cId="4005566011" sldId="2146849426"/>
            <ac:spMk id="24" creationId="{860F1CFA-9BE9-6474-F522-574356AF3970}"/>
          </ac:spMkLst>
        </pc:spChg>
        <pc:spChg chg="del">
          <ac:chgData name="svenja.kraus@designoffices.de" userId="760646a6-c3f0-427a-a802-b4eaa36071a1" providerId="ADAL" clId="{7239B426-B500-41FB-BBD4-DA32D08B7E27}" dt="2025-09-24T08:15:11.022" v="34" actId="478"/>
          <ac:spMkLst>
            <pc:docMk/>
            <pc:sldMk cId="4005566011" sldId="2146849426"/>
            <ac:spMk id="25" creationId="{83AB5CD0-475B-29D1-E4F9-D5D27101F833}"/>
          </ac:spMkLst>
        </pc:spChg>
        <pc:spChg chg="del">
          <ac:chgData name="svenja.kraus@designoffices.de" userId="760646a6-c3f0-427a-a802-b4eaa36071a1" providerId="ADAL" clId="{7239B426-B500-41FB-BBD4-DA32D08B7E27}" dt="2025-09-24T08:15:11.022" v="34" actId="478"/>
          <ac:spMkLst>
            <pc:docMk/>
            <pc:sldMk cId="4005566011" sldId="2146849426"/>
            <ac:spMk id="26" creationId="{621903D0-5D57-AA3F-D934-DD6DDC429FA3}"/>
          </ac:spMkLst>
        </pc:spChg>
        <pc:picChg chg="del">
          <ac:chgData name="svenja.kraus@designoffices.de" userId="760646a6-c3f0-427a-a802-b4eaa36071a1" providerId="ADAL" clId="{7239B426-B500-41FB-BBD4-DA32D08B7E27}" dt="2025-09-24T08:15:01.270" v="30" actId="478"/>
          <ac:picMkLst>
            <pc:docMk/>
            <pc:sldMk cId="4005566011" sldId="2146849426"/>
            <ac:picMk id="3" creationId="{28E6F36E-2474-A55F-8C19-BE638383DC6F}"/>
          </ac:picMkLst>
        </pc:picChg>
        <pc:picChg chg="add mod">
          <ac:chgData name="svenja.kraus@designoffices.de" userId="760646a6-c3f0-427a-a802-b4eaa36071a1" providerId="ADAL" clId="{7239B426-B500-41FB-BBD4-DA32D08B7E27}" dt="2025-09-24T08:15:19.551" v="35"/>
          <ac:picMkLst>
            <pc:docMk/>
            <pc:sldMk cId="4005566011" sldId="2146849426"/>
            <ac:picMk id="5" creationId="{F8781400-D78C-FE69-66DD-F9519A2BCC05}"/>
          </ac:picMkLst>
        </pc:picChg>
        <pc:picChg chg="del">
          <ac:chgData name="svenja.kraus@designoffices.de" userId="760646a6-c3f0-427a-a802-b4eaa36071a1" providerId="ADAL" clId="{7239B426-B500-41FB-BBD4-DA32D08B7E27}" dt="2025-09-24T08:15:02.404" v="31" actId="478"/>
          <ac:picMkLst>
            <pc:docMk/>
            <pc:sldMk cId="4005566011" sldId="2146849426"/>
            <ac:picMk id="7" creationId="{F521378F-5FAF-3492-4817-0B26D9B109D2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6:07.988" v="50"/>
        <pc:sldMkLst>
          <pc:docMk/>
          <pc:sldMk cId="1951611429" sldId="2146849427"/>
        </pc:sldMkLst>
        <pc:spChg chg="add del mod">
          <ac:chgData name="svenja.kraus@designoffices.de" userId="760646a6-c3f0-427a-a802-b4eaa36071a1" providerId="ADAL" clId="{7239B426-B500-41FB-BBD4-DA32D08B7E27}" dt="2025-09-24T08:16:06.732" v="49" actId="478"/>
          <ac:spMkLst>
            <pc:docMk/>
            <pc:sldMk cId="1951611429" sldId="2146849427"/>
            <ac:spMk id="3" creationId="{99C0EB5B-6626-22EF-4751-8CEE2C831816}"/>
          </ac:spMkLst>
        </pc:spChg>
        <pc:spChg chg="add mod">
          <ac:chgData name="svenja.kraus@designoffices.de" userId="760646a6-c3f0-427a-a802-b4eaa36071a1" providerId="ADAL" clId="{7239B426-B500-41FB-BBD4-DA32D08B7E27}" dt="2025-09-24T08:16:07.988" v="50"/>
          <ac:spMkLst>
            <pc:docMk/>
            <pc:sldMk cId="1951611429" sldId="2146849427"/>
            <ac:spMk id="5" creationId="{3D912210-19CA-F5E8-8FC7-5D0C5F3AB770}"/>
          </ac:spMkLst>
        </pc:spChg>
        <pc:spChg chg="del">
          <ac:chgData name="svenja.kraus@designoffices.de" userId="760646a6-c3f0-427a-a802-b4eaa36071a1" providerId="ADAL" clId="{7239B426-B500-41FB-BBD4-DA32D08B7E27}" dt="2025-09-24T08:15:59.622" v="40" actId="478"/>
          <ac:spMkLst>
            <pc:docMk/>
            <pc:sldMk cId="1951611429" sldId="2146849427"/>
            <ac:spMk id="10" creationId="{7893A875-E598-2A39-6271-FF71CDCC1FE1}"/>
          </ac:spMkLst>
        </pc:spChg>
        <pc:picChg chg="add mod">
          <ac:chgData name="svenja.kraus@designoffices.de" userId="760646a6-c3f0-427a-a802-b4eaa36071a1" providerId="ADAL" clId="{7239B426-B500-41FB-BBD4-DA32D08B7E27}" dt="2025-09-24T08:16:07.988" v="50"/>
          <ac:picMkLst>
            <pc:docMk/>
            <pc:sldMk cId="1951611429" sldId="2146849427"/>
            <ac:picMk id="4" creationId="{D4F29C5F-1529-1CF1-3099-12B32A2164A7}"/>
          </ac:picMkLst>
        </pc:picChg>
        <pc:picChg chg="del">
          <ac:chgData name="svenja.kraus@designoffices.de" userId="760646a6-c3f0-427a-a802-b4eaa36071a1" providerId="ADAL" clId="{7239B426-B500-41FB-BBD4-DA32D08B7E27}" dt="2025-09-24T08:16:03.748" v="47" actId="478"/>
          <ac:picMkLst>
            <pc:docMk/>
            <pc:sldMk cId="1951611429" sldId="2146849427"/>
            <ac:picMk id="11" creationId="{2520D779-F5B9-B02A-F938-0B28AE2FF399}"/>
          </ac:picMkLst>
        </pc:picChg>
        <pc:picChg chg="del">
          <ac:chgData name="svenja.kraus@designoffices.de" userId="760646a6-c3f0-427a-a802-b4eaa36071a1" providerId="ADAL" clId="{7239B426-B500-41FB-BBD4-DA32D08B7E27}" dt="2025-09-24T08:16:00.211" v="41" actId="478"/>
          <ac:picMkLst>
            <pc:docMk/>
            <pc:sldMk cId="1951611429" sldId="2146849427"/>
            <ac:picMk id="25" creationId="{53C6E3C9-8060-B8DA-4ED5-8C62ECACF2C0}"/>
          </ac:picMkLst>
        </pc:picChg>
        <pc:picChg chg="del">
          <ac:chgData name="svenja.kraus@designoffices.de" userId="760646a6-c3f0-427a-a802-b4eaa36071a1" providerId="ADAL" clId="{7239B426-B500-41FB-BBD4-DA32D08B7E27}" dt="2025-09-24T08:16:00.867" v="42" actId="478"/>
          <ac:picMkLst>
            <pc:docMk/>
            <pc:sldMk cId="1951611429" sldId="2146849427"/>
            <ac:picMk id="26" creationId="{23F87A83-C7F0-31E8-E8CC-90997601DAE6}"/>
          </ac:picMkLst>
        </pc:picChg>
        <pc:picChg chg="del">
          <ac:chgData name="svenja.kraus@designoffices.de" userId="760646a6-c3f0-427a-a802-b4eaa36071a1" providerId="ADAL" clId="{7239B426-B500-41FB-BBD4-DA32D08B7E27}" dt="2025-09-24T08:16:04.224" v="48" actId="478"/>
          <ac:picMkLst>
            <pc:docMk/>
            <pc:sldMk cId="1951611429" sldId="2146849427"/>
            <ac:picMk id="27" creationId="{D11ACF44-3861-D3F7-736A-ED75550984F3}"/>
          </ac:picMkLst>
        </pc:picChg>
        <pc:picChg chg="del">
          <ac:chgData name="svenja.kraus@designoffices.de" userId="760646a6-c3f0-427a-a802-b4eaa36071a1" providerId="ADAL" clId="{7239B426-B500-41FB-BBD4-DA32D08B7E27}" dt="2025-09-24T08:16:03.171" v="46" actId="478"/>
          <ac:picMkLst>
            <pc:docMk/>
            <pc:sldMk cId="1951611429" sldId="2146849427"/>
            <ac:picMk id="28" creationId="{1393D3B8-45C7-D47F-F57D-F1457C190981}"/>
          </ac:picMkLst>
        </pc:picChg>
        <pc:picChg chg="del">
          <ac:chgData name="svenja.kraus@designoffices.de" userId="760646a6-c3f0-427a-a802-b4eaa36071a1" providerId="ADAL" clId="{7239B426-B500-41FB-BBD4-DA32D08B7E27}" dt="2025-09-24T08:16:02.156" v="44" actId="478"/>
          <ac:picMkLst>
            <pc:docMk/>
            <pc:sldMk cId="1951611429" sldId="2146849427"/>
            <ac:picMk id="29" creationId="{8169307D-8116-A4A1-412C-602D5A03C624}"/>
          </ac:picMkLst>
        </pc:picChg>
        <pc:picChg chg="del">
          <ac:chgData name="svenja.kraus@designoffices.de" userId="760646a6-c3f0-427a-a802-b4eaa36071a1" providerId="ADAL" clId="{7239B426-B500-41FB-BBD4-DA32D08B7E27}" dt="2025-09-24T08:16:02.675" v="45" actId="478"/>
          <ac:picMkLst>
            <pc:docMk/>
            <pc:sldMk cId="1951611429" sldId="2146849427"/>
            <ac:picMk id="30" creationId="{AB17F81A-F9BB-686E-79CD-32A36133AA17}"/>
          </ac:picMkLst>
        </pc:picChg>
        <pc:picChg chg="del">
          <ac:chgData name="svenja.kraus@designoffices.de" userId="760646a6-c3f0-427a-a802-b4eaa36071a1" providerId="ADAL" clId="{7239B426-B500-41FB-BBD4-DA32D08B7E27}" dt="2025-09-24T08:16:01.427" v="43" actId="478"/>
          <ac:picMkLst>
            <pc:docMk/>
            <pc:sldMk cId="1951611429" sldId="2146849427"/>
            <ac:picMk id="31" creationId="{18A5A351-48FB-DDF8-7EC3-8888565BCDDA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6:28.919" v="60"/>
        <pc:sldMkLst>
          <pc:docMk/>
          <pc:sldMk cId="2997158078" sldId="2146849428"/>
        </pc:sldMkLst>
        <pc:spChg chg="add del mod">
          <ac:chgData name="svenja.kraus@designoffices.de" userId="760646a6-c3f0-427a-a802-b4eaa36071a1" providerId="ADAL" clId="{7239B426-B500-41FB-BBD4-DA32D08B7E27}" dt="2025-09-24T08:16:27.703" v="59" actId="478"/>
          <ac:spMkLst>
            <pc:docMk/>
            <pc:sldMk cId="2997158078" sldId="2146849428"/>
            <ac:spMk id="3" creationId="{0E36CE1C-4DEC-8560-E16B-5C36BDBA9D8D}"/>
          </ac:spMkLst>
        </pc:spChg>
        <pc:spChg chg="add mod">
          <ac:chgData name="svenja.kraus@designoffices.de" userId="760646a6-c3f0-427a-a802-b4eaa36071a1" providerId="ADAL" clId="{7239B426-B500-41FB-BBD4-DA32D08B7E27}" dt="2025-09-24T08:16:28.919" v="60"/>
          <ac:spMkLst>
            <pc:docMk/>
            <pc:sldMk cId="2997158078" sldId="2146849428"/>
            <ac:spMk id="6" creationId="{2A991C5C-B088-FA5A-1D3C-C10026AABDF2}"/>
          </ac:spMkLst>
        </pc:spChg>
        <pc:spChg chg="del">
          <ac:chgData name="svenja.kraus@designoffices.de" userId="760646a6-c3f0-427a-a802-b4eaa36071a1" providerId="ADAL" clId="{7239B426-B500-41FB-BBD4-DA32D08B7E27}" dt="2025-09-24T08:16:22.448" v="51" actId="478"/>
          <ac:spMkLst>
            <pc:docMk/>
            <pc:sldMk cId="2997158078" sldId="2146849428"/>
            <ac:spMk id="10" creationId="{7893A875-E598-2A39-6271-FF71CDCC1FE1}"/>
          </ac:spMkLst>
        </pc:spChg>
        <pc:picChg chg="add mod">
          <ac:chgData name="svenja.kraus@designoffices.de" userId="760646a6-c3f0-427a-a802-b4eaa36071a1" providerId="ADAL" clId="{7239B426-B500-41FB-BBD4-DA32D08B7E27}" dt="2025-09-24T08:16:28.919" v="60"/>
          <ac:picMkLst>
            <pc:docMk/>
            <pc:sldMk cId="2997158078" sldId="2146849428"/>
            <ac:picMk id="4" creationId="{9407BDCF-91F8-4B88-484F-7A75048AA129}"/>
          </ac:picMkLst>
        </pc:picChg>
        <pc:picChg chg="del">
          <ac:chgData name="svenja.kraus@designoffices.de" userId="760646a6-c3f0-427a-a802-b4eaa36071a1" providerId="ADAL" clId="{7239B426-B500-41FB-BBD4-DA32D08B7E27}" dt="2025-09-24T08:16:25.286" v="57" actId="478"/>
          <ac:picMkLst>
            <pc:docMk/>
            <pc:sldMk cId="2997158078" sldId="2146849428"/>
            <ac:picMk id="5" creationId="{83D0CD5F-6219-B9D6-A7AE-506223DD8908}"/>
          </ac:picMkLst>
        </pc:picChg>
        <pc:picChg chg="del">
          <ac:chgData name="svenja.kraus@designoffices.de" userId="760646a6-c3f0-427a-a802-b4eaa36071a1" providerId="ADAL" clId="{7239B426-B500-41FB-BBD4-DA32D08B7E27}" dt="2025-09-24T08:16:23.470" v="53" actId="478"/>
          <ac:picMkLst>
            <pc:docMk/>
            <pc:sldMk cId="2997158078" sldId="2146849428"/>
            <ac:picMk id="7" creationId="{0910A3E0-BB04-5F60-352A-A352ECC1C146}"/>
          </ac:picMkLst>
        </pc:picChg>
        <pc:picChg chg="del">
          <ac:chgData name="svenja.kraus@designoffices.de" userId="760646a6-c3f0-427a-a802-b4eaa36071a1" providerId="ADAL" clId="{7239B426-B500-41FB-BBD4-DA32D08B7E27}" dt="2025-09-24T08:16:25.711" v="58" actId="478"/>
          <ac:picMkLst>
            <pc:docMk/>
            <pc:sldMk cId="2997158078" sldId="2146849428"/>
            <ac:picMk id="11" creationId="{D8CD20ED-4316-380A-2C10-F0EBC5E6AF5D}"/>
          </ac:picMkLst>
        </pc:picChg>
        <pc:picChg chg="del">
          <ac:chgData name="svenja.kraus@designoffices.de" userId="760646a6-c3f0-427a-a802-b4eaa36071a1" providerId="ADAL" clId="{7239B426-B500-41FB-BBD4-DA32D08B7E27}" dt="2025-09-24T08:16:24.846" v="56" actId="478"/>
          <ac:picMkLst>
            <pc:docMk/>
            <pc:sldMk cId="2997158078" sldId="2146849428"/>
            <ac:picMk id="12" creationId="{9C2E294C-16CA-C77C-B780-08B5F1FA2129}"/>
          </ac:picMkLst>
        </pc:picChg>
        <pc:picChg chg="del">
          <ac:chgData name="svenja.kraus@designoffices.de" userId="760646a6-c3f0-427a-a802-b4eaa36071a1" providerId="ADAL" clId="{7239B426-B500-41FB-BBD4-DA32D08B7E27}" dt="2025-09-24T08:16:23.918" v="54" actId="478"/>
          <ac:picMkLst>
            <pc:docMk/>
            <pc:sldMk cId="2997158078" sldId="2146849428"/>
            <ac:picMk id="14" creationId="{A71EF7FA-7DBF-CC1B-A621-EC756255BBCD}"/>
          </ac:picMkLst>
        </pc:picChg>
        <pc:picChg chg="del">
          <ac:chgData name="svenja.kraus@designoffices.de" userId="760646a6-c3f0-427a-a802-b4eaa36071a1" providerId="ADAL" clId="{7239B426-B500-41FB-BBD4-DA32D08B7E27}" dt="2025-09-24T08:16:24.454" v="55" actId="478"/>
          <ac:picMkLst>
            <pc:docMk/>
            <pc:sldMk cId="2997158078" sldId="2146849428"/>
            <ac:picMk id="15" creationId="{E349C62E-CDCB-B663-6A04-48D66EBBAF5E}"/>
          </ac:picMkLst>
        </pc:picChg>
        <pc:picChg chg="del">
          <ac:chgData name="svenja.kraus@designoffices.de" userId="760646a6-c3f0-427a-a802-b4eaa36071a1" providerId="ADAL" clId="{7239B426-B500-41FB-BBD4-DA32D08B7E27}" dt="2025-09-24T08:16:23.006" v="52" actId="478"/>
          <ac:picMkLst>
            <pc:docMk/>
            <pc:sldMk cId="2997158078" sldId="2146849428"/>
            <ac:picMk id="16" creationId="{C3E8E394-FF89-0813-BFB8-DBED97DE3C28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2:50.684" v="7"/>
        <pc:sldMkLst>
          <pc:docMk/>
          <pc:sldMk cId="1572743906" sldId="2146849429"/>
        </pc:sldMkLst>
        <pc:spChg chg="del">
          <ac:chgData name="svenja.kraus@designoffices.de" userId="760646a6-c3f0-427a-a802-b4eaa36071a1" providerId="ADAL" clId="{7239B426-B500-41FB-BBD4-DA32D08B7E27}" dt="2025-09-24T08:12:48.895" v="5" actId="478"/>
          <ac:spMkLst>
            <pc:docMk/>
            <pc:sldMk cId="1572743906" sldId="2146849429"/>
            <ac:spMk id="10" creationId="{7893A875-E598-2A39-6271-FF71CDCC1FE1}"/>
          </ac:spMkLst>
        </pc:spChg>
        <pc:spChg chg="add del mod">
          <ac:chgData name="svenja.kraus@designoffices.de" userId="760646a6-c3f0-427a-a802-b4eaa36071a1" providerId="ADAL" clId="{7239B426-B500-41FB-BBD4-DA32D08B7E27}" dt="2025-09-24T08:12:49.716" v="6" actId="478"/>
          <ac:spMkLst>
            <pc:docMk/>
            <pc:sldMk cId="1572743906" sldId="2146849429"/>
            <ac:spMk id="14" creationId="{41D97555-B3B7-06C6-C06B-7647CA4A5DF4}"/>
          </ac:spMkLst>
        </pc:spChg>
        <pc:spChg chg="add mod">
          <ac:chgData name="svenja.kraus@designoffices.de" userId="760646a6-c3f0-427a-a802-b4eaa36071a1" providerId="ADAL" clId="{7239B426-B500-41FB-BBD4-DA32D08B7E27}" dt="2025-09-24T08:12:50.684" v="7"/>
          <ac:spMkLst>
            <pc:docMk/>
            <pc:sldMk cId="1572743906" sldId="2146849429"/>
            <ac:spMk id="15" creationId="{D0F65661-0A5B-5DBE-E9F8-5A0DF26258E2}"/>
          </ac:spMkLst>
        </pc:spChg>
      </pc:sldChg>
      <pc:sldChg chg="addSp delSp modSp mod">
        <pc:chgData name="svenja.kraus@designoffices.de" userId="760646a6-c3f0-427a-a802-b4eaa36071a1" providerId="ADAL" clId="{7239B426-B500-41FB-BBD4-DA32D08B7E27}" dt="2025-09-24T08:15:45.442" v="39"/>
        <pc:sldMkLst>
          <pc:docMk/>
          <pc:sldMk cId="858749964" sldId="2146849430"/>
        </pc:sldMkLst>
        <pc:spChg chg="add del mod">
          <ac:chgData name="svenja.kraus@designoffices.de" userId="760646a6-c3f0-427a-a802-b4eaa36071a1" providerId="ADAL" clId="{7239B426-B500-41FB-BBD4-DA32D08B7E27}" dt="2025-09-24T08:15:34.088" v="37" actId="478"/>
          <ac:spMkLst>
            <pc:docMk/>
            <pc:sldMk cId="858749964" sldId="2146849430"/>
            <ac:spMk id="3" creationId="{E5696AA9-B110-7C77-ED20-95F47ED20CDA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5" creationId="{70B117A1-6190-EF52-CF6E-A1B45FAF77E3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6" creationId="{7B67434A-7577-72F1-2F8D-6FCE8ECA39AB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7" creationId="{56A49FFB-4262-FFC8-D829-80E1EC1E41C9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8" creationId="{D220C48A-58D9-A9D5-3DB8-DCCBFFCBAF75}"/>
          </ac:spMkLst>
        </pc:spChg>
        <pc:spChg chg="del">
          <ac:chgData name="svenja.kraus@designoffices.de" userId="760646a6-c3f0-427a-a802-b4eaa36071a1" providerId="ADAL" clId="{7239B426-B500-41FB-BBD4-DA32D08B7E27}" dt="2025-09-24T08:15:32.795" v="36" actId="478"/>
          <ac:spMkLst>
            <pc:docMk/>
            <pc:sldMk cId="858749964" sldId="2146849430"/>
            <ac:spMk id="10" creationId="{7893A875-E598-2A39-6271-FF71CDCC1FE1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11" creationId="{B0BCA4B1-E629-E111-052A-4C22E8E7255F}"/>
          </ac:spMkLst>
        </pc:spChg>
        <pc:spChg chg="add mod">
          <ac:chgData name="svenja.kraus@designoffices.de" userId="760646a6-c3f0-427a-a802-b4eaa36071a1" providerId="ADAL" clId="{7239B426-B500-41FB-BBD4-DA32D08B7E27}" dt="2025-09-24T08:15:35.169" v="38"/>
          <ac:spMkLst>
            <pc:docMk/>
            <pc:sldMk cId="858749964" sldId="2146849430"/>
            <ac:spMk id="12" creationId="{A1E1FAFE-75A2-BF31-C91D-1604C384F753}"/>
          </ac:spMkLst>
        </pc:spChg>
        <pc:spChg chg="add mod">
          <ac:chgData name="svenja.kraus@designoffices.de" userId="760646a6-c3f0-427a-a802-b4eaa36071a1" providerId="ADAL" clId="{7239B426-B500-41FB-BBD4-DA32D08B7E27}" dt="2025-09-24T08:15:45.442" v="39"/>
          <ac:spMkLst>
            <pc:docMk/>
            <pc:sldMk cId="858749964" sldId="2146849430"/>
            <ac:spMk id="14" creationId="{6E5F8ADD-1A36-87EF-6857-A40C913D3708}"/>
          </ac:spMkLst>
        </pc:spChg>
        <pc:picChg chg="add mod">
          <ac:chgData name="svenja.kraus@designoffices.de" userId="760646a6-c3f0-427a-a802-b4eaa36071a1" providerId="ADAL" clId="{7239B426-B500-41FB-BBD4-DA32D08B7E27}" dt="2025-09-24T08:15:35.169" v="38"/>
          <ac:picMkLst>
            <pc:docMk/>
            <pc:sldMk cId="858749964" sldId="2146849430"/>
            <ac:picMk id="4" creationId="{5A608833-9FE4-AB72-7A14-03796229048D}"/>
          </ac:picMkLst>
        </pc:picChg>
      </pc:sldChg>
    </pc:docChg>
  </pc:docChgLst>
  <pc:docChgLst>
    <pc:chgData name="julia.mohr@designoffices.de" userId="297a852b-2993-4aeb-8757-ad3d4a748307" providerId="ADAL" clId="{A39BEEBF-3DB6-8E42-A47B-8E316F39D5AB}"/>
    <pc:docChg chg="modSld">
      <pc:chgData name="julia.mohr@designoffices.de" userId="297a852b-2993-4aeb-8757-ad3d4a748307" providerId="ADAL" clId="{A39BEEBF-3DB6-8E42-A47B-8E316F39D5AB}" dt="2025-01-31T09:43:19.109" v="3"/>
      <pc:docMkLst>
        <pc:docMk/>
      </pc:docMkLst>
      <pc:sldChg chg="modSp mod">
        <pc:chgData name="julia.mohr@designoffices.de" userId="297a852b-2993-4aeb-8757-ad3d4a748307" providerId="ADAL" clId="{A39BEEBF-3DB6-8E42-A47B-8E316F39D5AB}" dt="2025-01-31T09:43:03.747" v="0"/>
        <pc:sldMkLst>
          <pc:docMk/>
          <pc:sldMk cId="3905990822" sldId="2146849335"/>
        </pc:sldMkLst>
      </pc:sldChg>
      <pc:sldChg chg="modSp mod">
        <pc:chgData name="julia.mohr@designoffices.de" userId="297a852b-2993-4aeb-8757-ad3d4a748307" providerId="ADAL" clId="{A39BEEBF-3DB6-8E42-A47B-8E316F39D5AB}" dt="2025-01-31T09:43:06.590" v="1"/>
        <pc:sldMkLst>
          <pc:docMk/>
          <pc:sldMk cId="3763418070" sldId="2146849408"/>
        </pc:sldMkLst>
      </pc:sldChg>
      <pc:sldChg chg="modSp mod">
        <pc:chgData name="julia.mohr@designoffices.de" userId="297a852b-2993-4aeb-8757-ad3d4a748307" providerId="ADAL" clId="{A39BEEBF-3DB6-8E42-A47B-8E316F39D5AB}" dt="2025-01-31T09:43:10.199" v="2"/>
        <pc:sldMkLst>
          <pc:docMk/>
          <pc:sldMk cId="3796820953" sldId="2146849409"/>
        </pc:sldMkLst>
      </pc:sldChg>
      <pc:sldChg chg="modSp mod">
        <pc:chgData name="julia.mohr@designoffices.de" userId="297a852b-2993-4aeb-8757-ad3d4a748307" providerId="ADAL" clId="{A39BEEBF-3DB6-8E42-A47B-8E316F39D5AB}" dt="2025-01-31T09:43:19.109" v="3"/>
        <pc:sldMkLst>
          <pc:docMk/>
          <pc:sldMk cId="1660567630" sldId="2146849418"/>
        </pc:sldMkLst>
      </pc:sldChg>
    </pc:docChg>
  </pc:docChgLst>
  <pc:docChgLst>
    <pc:chgData name="Leisering, Luisa Magdalena" userId="QwPGPwZeQSoUwPJmO2QkTosAopQmHGXXuYaoVzZQpEE=" providerId="None" clId="Web-{CF926632-01B7-450A-8BC6-A6F14C6FF7A3}"/>
    <pc:docChg chg="modSld">
      <pc:chgData name="Leisering, Luisa Magdalena" userId="QwPGPwZeQSoUwPJmO2QkTosAopQmHGXXuYaoVzZQpEE=" providerId="None" clId="Web-{CF926632-01B7-450A-8BC6-A6F14C6FF7A3}" dt="2024-10-04T07:56:43.071" v="8" actId="20577"/>
      <pc:docMkLst>
        <pc:docMk/>
      </pc:docMkLst>
      <pc:sldChg chg="modSp">
        <pc:chgData name="Leisering, Luisa Magdalena" userId="QwPGPwZeQSoUwPJmO2QkTosAopQmHGXXuYaoVzZQpEE=" providerId="None" clId="Web-{CF926632-01B7-450A-8BC6-A6F14C6FF7A3}" dt="2024-10-04T07:56:30.914" v="4" actId="20577"/>
        <pc:sldMkLst>
          <pc:docMk/>
          <pc:sldMk cId="3905990822" sldId="2146849335"/>
        </pc:sldMkLst>
      </pc:sldChg>
      <pc:sldChg chg="modSp">
        <pc:chgData name="Leisering, Luisa Magdalena" userId="QwPGPwZeQSoUwPJmO2QkTosAopQmHGXXuYaoVzZQpEE=" providerId="None" clId="Web-{CF926632-01B7-450A-8BC6-A6F14C6FF7A3}" dt="2024-10-04T07:56:35.024" v="5" actId="20577"/>
        <pc:sldMkLst>
          <pc:docMk/>
          <pc:sldMk cId="3763418070" sldId="2146849408"/>
        </pc:sldMkLst>
      </pc:sldChg>
      <pc:sldChg chg="modSp">
        <pc:chgData name="Leisering, Luisa Magdalena" userId="QwPGPwZeQSoUwPJmO2QkTosAopQmHGXXuYaoVzZQpEE=" providerId="None" clId="Web-{CF926632-01B7-450A-8BC6-A6F14C6FF7A3}" dt="2024-10-04T07:56:40.009" v="7" actId="20577"/>
        <pc:sldMkLst>
          <pc:docMk/>
          <pc:sldMk cId="3796820953" sldId="2146849409"/>
        </pc:sldMkLst>
      </pc:sldChg>
      <pc:sldChg chg="modSp">
        <pc:chgData name="Leisering, Luisa Magdalena" userId="QwPGPwZeQSoUwPJmO2QkTosAopQmHGXXuYaoVzZQpEE=" providerId="None" clId="Web-{CF926632-01B7-450A-8BC6-A6F14C6FF7A3}" dt="2024-10-04T07:56:43.071" v="8" actId="20577"/>
        <pc:sldMkLst>
          <pc:docMk/>
          <pc:sldMk cId="1660567630" sldId="2146849418"/>
        </pc:sldMkLst>
      </pc:sldChg>
    </pc:docChg>
  </pc:docChgLst>
  <pc:docChgLst>
    <pc:chgData name="hoang-viet.nguyen@designoffices.de" userId="S::hoang-viet.nguyen@designoffices.de::80909faa-df90-4eab-acf9-c8d966870787" providerId="AD" clId="Web-{328D6626-B1EF-025B-4761-36A370154943}"/>
    <pc:docChg chg="delSld">
      <pc:chgData name="hoang-viet.nguyen@designoffices.de" userId="S::hoang-viet.nguyen@designoffices.de::80909faa-df90-4eab-acf9-c8d966870787" providerId="AD" clId="Web-{328D6626-B1EF-025B-4761-36A370154943}" dt="2024-10-08T11:53:43.465" v="0"/>
      <pc:docMkLst>
        <pc:docMk/>
      </pc:docMkLst>
      <pc:sldChg chg="del">
        <pc:chgData name="hoang-viet.nguyen@designoffices.de" userId="S::hoang-viet.nguyen@designoffices.de::80909faa-df90-4eab-acf9-c8d966870787" providerId="AD" clId="Web-{328D6626-B1EF-025B-4761-36A370154943}" dt="2024-10-08T11:53:43.465" v="0"/>
        <pc:sldMkLst>
          <pc:docMk/>
          <pc:sldMk cId="859911787" sldId="2146849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458A20-622F-DB86-A635-BDAB0614F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45D1B4-F1E9-EFE2-3561-3619310BA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729E-FC6E-9F4F-BD84-73539D037498}" type="datetimeFigureOut">
              <a:rPr lang="de-DE" smtClean="0"/>
              <a:t>29.09.25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6FB1-F933-9337-3980-06BCA7342C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E5EDF-DA8D-E9CA-DA22-CF86E17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51F2-42B7-8E43-8CB7-85EBE1278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50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0F265987-B1D5-4F40-98DD-1FF4BCC681F4}" type="datetimeFigureOut">
              <a:rPr lang="de-DE" smtClean="0"/>
              <a:pPr/>
              <a:t>29.09.25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18507C97-06EB-4E49-8273-FC259ADDC8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1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442913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73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050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50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19710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04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4873083"/>
            <a:ext cx="3781425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337017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Highlights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F4962-4F78-F746-0466-39C6E851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713" y="3879075"/>
            <a:ext cx="2906713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1E10D-A0D0-4D6A-A76A-DCE98A8137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3557" y="4873083"/>
            <a:ext cx="4229362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391992-E1A9-D9A7-6917-EAEC6321FC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57" y="3879075"/>
            <a:ext cx="3354650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FE4057-3744-9B12-139C-1DB1E6E95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9341" y="1917305"/>
            <a:ext cx="2470881" cy="1543592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E0D2AE-E748-FE8B-B064-7E6DE09C1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9341" y="969074"/>
            <a:ext cx="2470881" cy="845712"/>
          </a:xfrm>
        </p:spPr>
        <p:txBody>
          <a:bodyPr anchor="b"/>
          <a:lstStyle>
            <a:lvl1pPr algn="r"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 lorem.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212907-73E4-9DD2-2678-6A292FDAD9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13" y="1736725"/>
            <a:ext cx="3349625" cy="19081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F8BF38E-4C88-BE1C-EABF-BF9A67589F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63556" y="441325"/>
            <a:ext cx="4185532" cy="2771775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49DC144-18ED-8D1F-6ABC-0D09F0068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69340" y="3644900"/>
            <a:ext cx="2470881" cy="27686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E1C0A1A7-61B0-3D74-1498-B3175D275332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2469A3E-7784-1B6C-C6A3-EBD78DFC0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0E6358-6DB2-4928-E2CB-E1A8AE6DC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2045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D9CE9A-3977-0C24-4900-6ED7BD3BF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5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2A0EA1C-00ED-C6EA-E109-C1F5E241E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7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15FB15-107E-1609-9AEB-FB4113492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6537367-7CCF-10F3-237F-512BD902B5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1087437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E44B9E-B7D9-06C9-0AE1-0F586AEE3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4142" y="3791415"/>
            <a:ext cx="3330032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E1CFB9-C4E8-DED8-31E6-CE93B3982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3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6F6DAD-A90C-E003-C058-A4960FB37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4C5D5-9972-FB37-6F1F-8908B406A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4143" y="3213100"/>
            <a:ext cx="3330032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7575A7-0A28-51E5-30B7-9FFAB4C1FC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574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935AC19-7CBB-E1A5-FA19-8B3E50546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0AF5515-A78B-1B0F-1D07-B56C0A286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3BBB60-1889-5EE8-3D0F-E8044F75F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3E38B28-4AE2-01D5-7952-D61FE2A4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21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E65CE263-5D67-93F7-CB6A-DAFCD8B0E6B8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Gilroy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9640CD-9058-CE05-F179-AD407924A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4BE473-8C12-B1A0-1DC6-BE5E33515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994585"/>
            <a:ext cx="2907488" cy="20633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32E9F6-891A-A4D9-DC75-A7494078E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6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E7CE0-4110-F01D-4564-6C607413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002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6527799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859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9936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9936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23595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EFB2208-AC41-2073-1C6A-1AA54D40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3013501"/>
            <a:ext cx="9609136" cy="830997"/>
          </a:xfrm>
        </p:spPr>
        <p:txBody>
          <a:bodyPr anchor="ctr" anchorCtr="0"/>
          <a:lstStyle>
            <a:lvl1pPr algn="l">
              <a:defRPr sz="6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 Design Offices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3271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51C2DA78-AC77-1124-6373-8DD3EAE2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EB86D-1467-8A73-24DD-E24937C3A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379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A83CA3-AFB4-46B5-B2AD-C41A91464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41805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B90A-8DB5-AB52-1A51-DEFE57A5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1" y="3013502"/>
            <a:ext cx="4787899" cy="83099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GB" dirty="0" err="1"/>
              <a:t>Inhalte</a:t>
            </a:r>
            <a:endParaRPr lang="en-GB" dirty="0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D83DFD50-795F-A8A6-AF1E-771F3FCB327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79E61380-CDAA-30A7-DB8E-55D948E6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3DA985-9468-8C99-7B51-F322FC392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D218D5-0671-08E8-F861-CD4BA9B62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4847" y="1310713"/>
            <a:ext cx="3501999" cy="42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1pPr>
          </a:lstStyle>
          <a:p>
            <a:pPr>
              <a:lnSpc>
                <a:spcPts val="3100"/>
              </a:lnSpc>
            </a:pPr>
            <a:r>
              <a:rPr lang="de-DE" dirty="0"/>
              <a:t>Über Design Offices</a:t>
            </a:r>
          </a:p>
          <a:p>
            <a:pPr>
              <a:lnSpc>
                <a:spcPts val="3100"/>
              </a:lnSpc>
            </a:pPr>
            <a:r>
              <a:rPr lang="de-DE" dirty="0"/>
              <a:t>Fakten zur Stadt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Standortinformation</a:t>
            </a:r>
            <a:r>
              <a:rPr lang="de-DE" dirty="0"/>
              <a:t>en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Produktportfolio</a:t>
            </a:r>
          </a:p>
        </p:txBody>
      </p:sp>
    </p:spTree>
    <p:extLst>
      <p:ext uri="{BB962C8B-B14F-4D97-AF65-F5344CB8AC3E}">
        <p14:creationId xmlns:p14="http://schemas.microsoft.com/office/powerpoint/2010/main" val="39551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1A32423-EB9D-CEBC-20BD-DA81FD640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269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F33CF8-508E-4E0A-6D1F-7A98FC9437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1F7EAA-9533-E4F0-58D8-C58B653B0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4810035" cy="518231"/>
          </a:xfrm>
        </p:spPr>
        <p:txBody>
          <a:bodyPr anchor="t" anchorCtr="0">
            <a:noAutofit/>
          </a:bodyPr>
          <a:lstStyle/>
          <a:p>
            <a:r>
              <a:rPr lang="de-DE" dirty="0"/>
              <a:t>Erdgeschoss</a:t>
            </a:r>
          </a:p>
        </p:txBody>
      </p:sp>
    </p:spTree>
    <p:extLst>
      <p:ext uri="{BB962C8B-B14F-4D97-AF65-F5344CB8AC3E}">
        <p14:creationId xmlns:p14="http://schemas.microsoft.com/office/powerpoint/2010/main" val="3893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B989E-9940-2587-1DB2-9D57D04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873124"/>
            <a:ext cx="104409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Das ist eine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2F69B-38B1-3E95-6355-651A7BF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736725"/>
            <a:ext cx="10440988" cy="424815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685" r:id="rId3"/>
    <p:sldLayoutId id="2147483751" r:id="rId4"/>
    <p:sldLayoutId id="2147483753" r:id="rId5"/>
    <p:sldLayoutId id="2147483754" r:id="rId6"/>
    <p:sldLayoutId id="2147483756" r:id="rId7"/>
    <p:sldLayoutId id="2147483765" r:id="rId8"/>
    <p:sldLayoutId id="2147483763" r:id="rId9"/>
    <p:sldLayoutId id="2147483766" r:id="rId10"/>
    <p:sldLayoutId id="2147483767" r:id="rId11"/>
    <p:sldLayoutId id="2147483750" r:id="rId12"/>
    <p:sldLayoutId id="2147483742" r:id="rId13"/>
    <p:sldLayoutId id="2147483757" r:id="rId14"/>
    <p:sldLayoutId id="2147483759" r:id="rId15"/>
    <p:sldLayoutId id="2147483760" r:id="rId16"/>
    <p:sldLayoutId id="2147483761" r:id="rId17"/>
    <p:sldLayoutId id="2147483762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ilroy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ilroy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pos="824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2933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2661" userDrawn="1">
          <p15:clr>
            <a:srgbClr val="F26B43"/>
          </p15:clr>
        </p15:guide>
        <p15:guide id="19" pos="1096" userDrawn="1">
          <p15:clr>
            <a:srgbClr val="F26B43"/>
          </p15:clr>
        </p15:guide>
        <p15:guide id="20" pos="7129" userDrawn="1">
          <p15:clr>
            <a:srgbClr val="F26B43"/>
          </p15:clr>
        </p15:guide>
        <p15:guide id="21" orient="horz" pos="550" userDrawn="1">
          <p15:clr>
            <a:srgbClr val="F26B43"/>
          </p15:clr>
        </p15:guide>
        <p15:guide id="22" orient="horz" pos="3770" userDrawn="1">
          <p15:clr>
            <a:srgbClr val="F26B43"/>
          </p15:clr>
        </p15:guide>
        <p15:guide id="23" pos="5314" userDrawn="1">
          <p15:clr>
            <a:srgbClr val="F26B43"/>
          </p15:clr>
        </p15:guide>
        <p15:guide id="24" orient="horz" pos="822" userDrawn="1">
          <p15:clr>
            <a:srgbClr val="F26B43"/>
          </p15:clr>
        </p15:guide>
        <p15:guide id="25" orient="horz" pos="3498" userDrawn="1">
          <p15:clr>
            <a:srgbClr val="F26B43"/>
          </p15:clr>
        </p15:guide>
        <p15:guide id="26" pos="5042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4112" userDrawn="1">
          <p15:clr>
            <a:srgbClr val="F26B43"/>
          </p15:clr>
        </p15:guide>
        <p15:guide id="29" orient="horz" pos="2024" userDrawn="1">
          <p15:clr>
            <a:srgbClr val="F26B43"/>
          </p15:clr>
        </p15:guide>
        <p15:guide id="30" orient="horz" pos="2296" userDrawn="1">
          <p15:clr>
            <a:srgbClr val="F26B43"/>
          </p15:clr>
        </p15:guide>
        <p15:guide id="31" pos="4384" userDrawn="1">
          <p15:clr>
            <a:srgbClr val="F26B43"/>
          </p15:clr>
        </p15:guide>
        <p15:guide id="32" pos="3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AF587FE-E2C4-8588-6718-F61F2C9C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40041" b="6437"/>
          <a:stretch/>
        </p:blipFill>
        <p:spPr>
          <a:xfrm>
            <a:off x="442913" y="0"/>
            <a:ext cx="117490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82C11-C5EA-72EA-0A43-61B586D3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764" y="3013501"/>
            <a:ext cx="9609136" cy="830997"/>
          </a:xfrm>
        </p:spPr>
        <p:txBody>
          <a:bodyPr/>
          <a:lstStyle/>
          <a:p>
            <a:pPr algn="l" rtl="0"/>
            <a:r>
              <a:rPr lang="en-gb" b="0" i="0" u="none" baseline="0"/>
              <a:t>Floor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41B3-5A30-35EF-9E4C-0F064A8A1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394A-5E9C-FF1D-9FAF-D4072D47B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 rtl="0"/>
            <a:r>
              <a:rPr lang="en-GB" dirty="0"/>
              <a:t>Cologne</a:t>
            </a:r>
            <a:r>
              <a:rPr lang="en-gb" b="0" i="0" u="none" baseline="0" dirty="0"/>
              <a:t> Dominium</a:t>
            </a:r>
          </a:p>
        </p:txBody>
      </p:sp>
    </p:spTree>
    <p:extLst>
      <p:ext uri="{BB962C8B-B14F-4D97-AF65-F5344CB8AC3E}">
        <p14:creationId xmlns:p14="http://schemas.microsoft.com/office/powerpoint/2010/main" val="16605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14C7B7-3F03-0D73-F90B-C34A4513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73" y="1566766"/>
            <a:ext cx="8721683" cy="4977525"/>
          </a:xfrm>
          <a:prstGeom prst="rect">
            <a:avLst/>
          </a:prstGeom>
        </p:spPr>
      </p:pic>
      <p:graphicFrame>
        <p:nvGraphicFramePr>
          <p:cNvPr id="38" name="object 19">
            <a:extLst>
              <a:ext uri="{FF2B5EF4-FFF2-40B4-BE49-F238E27FC236}">
                <a16:creationId xmlns:a16="http://schemas.microsoft.com/office/drawing/2014/main" id="{EDE6173A-DBFD-FF9F-DA79-6A9C3CE8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39742"/>
              </p:ext>
            </p:extLst>
          </p:nvPr>
        </p:nvGraphicFramePr>
        <p:xfrm>
          <a:off x="1290918" y="2231500"/>
          <a:ext cx="1736487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 +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/>
                        </a:rPr>
                        <a:t>Training Room II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/>
                        </a:rPr>
                        <a:t> + III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/>
                        </a:rPr>
                        <a:t>Training Room II, II,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Reception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Ground floor</a:t>
            </a:r>
          </a:p>
        </p:txBody>
      </p:sp>
      <p:sp>
        <p:nvSpPr>
          <p:cNvPr id="39" name="Ellipse 20">
            <a:extLst>
              <a:ext uri="{FF2B5EF4-FFF2-40B4-BE49-F238E27FC236}">
                <a16:creationId xmlns:a16="http://schemas.microsoft.com/office/drawing/2014/main" id="{720C64A1-B306-5653-BF10-C0515184D031}"/>
              </a:ext>
            </a:extLst>
          </p:cNvPr>
          <p:cNvSpPr/>
          <p:nvPr/>
        </p:nvSpPr>
        <p:spPr>
          <a:xfrm>
            <a:off x="891423" y="313487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40" name="Ellipse 24">
            <a:extLst>
              <a:ext uri="{FF2B5EF4-FFF2-40B4-BE49-F238E27FC236}">
                <a16:creationId xmlns:a16="http://schemas.microsoft.com/office/drawing/2014/main" id="{091FB3E8-B2DE-CC44-1C5C-A517DFE65A87}"/>
              </a:ext>
            </a:extLst>
          </p:cNvPr>
          <p:cNvSpPr/>
          <p:nvPr/>
        </p:nvSpPr>
        <p:spPr>
          <a:xfrm>
            <a:off x="891423" y="35482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41" name="Ellipse 26">
            <a:extLst>
              <a:ext uri="{FF2B5EF4-FFF2-40B4-BE49-F238E27FC236}">
                <a16:creationId xmlns:a16="http://schemas.microsoft.com/office/drawing/2014/main" id="{AA3E9B72-EDF7-2089-AF9D-4CD1DC2036EA}"/>
              </a:ext>
            </a:extLst>
          </p:cNvPr>
          <p:cNvSpPr/>
          <p:nvPr/>
        </p:nvSpPr>
        <p:spPr>
          <a:xfrm>
            <a:off x="891423" y="396167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42" name="Ellipse 29">
            <a:extLst>
              <a:ext uri="{FF2B5EF4-FFF2-40B4-BE49-F238E27FC236}">
                <a16:creationId xmlns:a16="http://schemas.microsoft.com/office/drawing/2014/main" id="{E8B6EA85-36C0-D943-9707-B55568E6DA48}"/>
              </a:ext>
            </a:extLst>
          </p:cNvPr>
          <p:cNvSpPr/>
          <p:nvPr/>
        </p:nvSpPr>
        <p:spPr>
          <a:xfrm>
            <a:off x="891423" y="4375076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43" name="Ellipse 33">
            <a:extLst>
              <a:ext uri="{FF2B5EF4-FFF2-40B4-BE49-F238E27FC236}">
                <a16:creationId xmlns:a16="http://schemas.microsoft.com/office/drawing/2014/main" id="{1779730A-2A2E-10F1-C428-98DC4FABC43A}"/>
              </a:ext>
            </a:extLst>
          </p:cNvPr>
          <p:cNvSpPr/>
          <p:nvPr/>
        </p:nvSpPr>
        <p:spPr>
          <a:xfrm>
            <a:off x="891423" y="478847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44" name="Ellipse 35">
            <a:extLst>
              <a:ext uri="{FF2B5EF4-FFF2-40B4-BE49-F238E27FC236}">
                <a16:creationId xmlns:a16="http://schemas.microsoft.com/office/drawing/2014/main" id="{60876514-C15E-C76C-6922-8B883B4AC746}"/>
              </a:ext>
            </a:extLst>
          </p:cNvPr>
          <p:cNvSpPr/>
          <p:nvPr/>
        </p:nvSpPr>
        <p:spPr>
          <a:xfrm>
            <a:off x="891423" y="520188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45" name="Ellipse 39">
            <a:extLst>
              <a:ext uri="{FF2B5EF4-FFF2-40B4-BE49-F238E27FC236}">
                <a16:creationId xmlns:a16="http://schemas.microsoft.com/office/drawing/2014/main" id="{04546032-3E96-3951-BF58-8F9C4ECBF137}"/>
              </a:ext>
            </a:extLst>
          </p:cNvPr>
          <p:cNvSpPr/>
          <p:nvPr/>
        </p:nvSpPr>
        <p:spPr>
          <a:xfrm>
            <a:off x="891423" y="561528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46" name="Ellipse 41">
            <a:extLst>
              <a:ext uri="{FF2B5EF4-FFF2-40B4-BE49-F238E27FC236}">
                <a16:creationId xmlns:a16="http://schemas.microsoft.com/office/drawing/2014/main" id="{8506E0C1-A0BC-ED82-E484-64155312A597}"/>
              </a:ext>
            </a:extLst>
          </p:cNvPr>
          <p:cNvSpPr/>
          <p:nvPr/>
        </p:nvSpPr>
        <p:spPr>
          <a:xfrm>
            <a:off x="891423" y="6028684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47" name="Ellipse 17">
            <a:extLst>
              <a:ext uri="{FF2B5EF4-FFF2-40B4-BE49-F238E27FC236}">
                <a16:creationId xmlns:a16="http://schemas.microsoft.com/office/drawing/2014/main" id="{EB61013A-C557-0090-E54F-419B5DA6F602}"/>
              </a:ext>
            </a:extLst>
          </p:cNvPr>
          <p:cNvSpPr/>
          <p:nvPr/>
        </p:nvSpPr>
        <p:spPr>
          <a:xfrm>
            <a:off x="6082306" y="2850813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1</a:t>
            </a:r>
          </a:p>
        </p:txBody>
      </p:sp>
      <p:cxnSp>
        <p:nvCxnSpPr>
          <p:cNvPr id="49" name="Gerader Verbinder 32">
            <a:extLst>
              <a:ext uri="{FF2B5EF4-FFF2-40B4-BE49-F238E27FC236}">
                <a16:creationId xmlns:a16="http://schemas.microsoft.com/office/drawing/2014/main" id="{C6746B0A-9844-C6D2-B529-8780EEB898C8}"/>
              </a:ext>
            </a:extLst>
          </p:cNvPr>
          <p:cNvCxnSpPr>
            <a:cxnSpLocks/>
          </p:cNvCxnSpPr>
          <p:nvPr/>
        </p:nvCxnSpPr>
        <p:spPr>
          <a:xfrm>
            <a:off x="7109639" y="2660902"/>
            <a:ext cx="0" cy="139767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3">
            <a:extLst>
              <a:ext uri="{FF2B5EF4-FFF2-40B4-BE49-F238E27FC236}">
                <a16:creationId xmlns:a16="http://schemas.microsoft.com/office/drawing/2014/main" id="{14A09202-718D-2FD4-7C62-7234BEF305F0}"/>
              </a:ext>
            </a:extLst>
          </p:cNvPr>
          <p:cNvCxnSpPr>
            <a:cxnSpLocks/>
          </p:cNvCxnSpPr>
          <p:nvPr/>
        </p:nvCxnSpPr>
        <p:spPr>
          <a:xfrm>
            <a:off x="7424135" y="3381150"/>
            <a:ext cx="0" cy="137372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5">
            <a:extLst>
              <a:ext uri="{FF2B5EF4-FFF2-40B4-BE49-F238E27FC236}">
                <a16:creationId xmlns:a16="http://schemas.microsoft.com/office/drawing/2014/main" id="{D53F4142-2B3D-2BA7-7F9A-36DD63287120}"/>
              </a:ext>
            </a:extLst>
          </p:cNvPr>
          <p:cNvCxnSpPr>
            <a:cxnSpLocks/>
          </p:cNvCxnSpPr>
          <p:nvPr/>
        </p:nvCxnSpPr>
        <p:spPr>
          <a:xfrm flipH="1">
            <a:off x="7319943" y="3385193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7">
            <a:extLst>
              <a:ext uri="{FF2B5EF4-FFF2-40B4-BE49-F238E27FC236}">
                <a16:creationId xmlns:a16="http://schemas.microsoft.com/office/drawing/2014/main" id="{A2C80148-CCAC-F37F-9F65-59C2960F1AF5}"/>
              </a:ext>
            </a:extLst>
          </p:cNvPr>
          <p:cNvCxnSpPr>
            <a:cxnSpLocks/>
          </p:cNvCxnSpPr>
          <p:nvPr/>
        </p:nvCxnSpPr>
        <p:spPr>
          <a:xfrm flipH="1">
            <a:off x="7315900" y="4737503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8">
            <a:extLst>
              <a:ext uri="{FF2B5EF4-FFF2-40B4-BE49-F238E27FC236}">
                <a16:creationId xmlns:a16="http://schemas.microsoft.com/office/drawing/2014/main" id="{C77C8B53-B6E6-52FA-E2DB-BCF22A374760}"/>
              </a:ext>
            </a:extLst>
          </p:cNvPr>
          <p:cNvCxnSpPr>
            <a:cxnSpLocks/>
          </p:cNvCxnSpPr>
          <p:nvPr/>
        </p:nvCxnSpPr>
        <p:spPr>
          <a:xfrm flipH="1">
            <a:off x="6993318" y="2673455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39">
            <a:extLst>
              <a:ext uri="{FF2B5EF4-FFF2-40B4-BE49-F238E27FC236}">
                <a16:creationId xmlns:a16="http://schemas.microsoft.com/office/drawing/2014/main" id="{0075F94F-6D9B-4942-E923-1522922ACE51}"/>
              </a:ext>
            </a:extLst>
          </p:cNvPr>
          <p:cNvCxnSpPr>
            <a:cxnSpLocks/>
          </p:cNvCxnSpPr>
          <p:nvPr/>
        </p:nvCxnSpPr>
        <p:spPr>
          <a:xfrm flipH="1">
            <a:off x="6989275" y="4064864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40">
            <a:extLst>
              <a:ext uri="{FF2B5EF4-FFF2-40B4-BE49-F238E27FC236}">
                <a16:creationId xmlns:a16="http://schemas.microsoft.com/office/drawing/2014/main" id="{EF6EA06A-27C8-9DEA-646F-47BAD3F27A6A}"/>
              </a:ext>
            </a:extLst>
          </p:cNvPr>
          <p:cNvSpPr/>
          <p:nvPr/>
        </p:nvSpPr>
        <p:spPr>
          <a:xfrm>
            <a:off x="6083016" y="3580049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66" name="Ellipse 41">
            <a:extLst>
              <a:ext uri="{FF2B5EF4-FFF2-40B4-BE49-F238E27FC236}">
                <a16:creationId xmlns:a16="http://schemas.microsoft.com/office/drawing/2014/main" id="{F2E3EDD7-9068-06A9-55C7-7E4EACA2DA3E}"/>
              </a:ext>
            </a:extLst>
          </p:cNvPr>
          <p:cNvSpPr/>
          <p:nvPr/>
        </p:nvSpPr>
        <p:spPr>
          <a:xfrm>
            <a:off x="6075503" y="4258636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68" name="Ellipse 43">
            <a:extLst>
              <a:ext uri="{FF2B5EF4-FFF2-40B4-BE49-F238E27FC236}">
                <a16:creationId xmlns:a16="http://schemas.microsoft.com/office/drawing/2014/main" id="{2FD1E82C-C906-32C7-EB90-38B646D6BB66}"/>
              </a:ext>
            </a:extLst>
          </p:cNvPr>
          <p:cNvSpPr/>
          <p:nvPr/>
        </p:nvSpPr>
        <p:spPr>
          <a:xfrm>
            <a:off x="6965424" y="3184653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69" name="Ellipse 44">
            <a:extLst>
              <a:ext uri="{FF2B5EF4-FFF2-40B4-BE49-F238E27FC236}">
                <a16:creationId xmlns:a16="http://schemas.microsoft.com/office/drawing/2014/main" id="{DB25A233-969C-C4D3-9CC1-DFDA1AB2601F}"/>
              </a:ext>
            </a:extLst>
          </p:cNvPr>
          <p:cNvSpPr/>
          <p:nvPr/>
        </p:nvSpPr>
        <p:spPr>
          <a:xfrm>
            <a:off x="7276956" y="3918245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/>
              </a:rPr>
              <a:t>5</a:t>
            </a:r>
            <a:endParaRPr lang="en-gb" sz="1000" b="1" dirty="0">
              <a:latin typeface="Gilroy Bold" pitchFamily="2" charset="77"/>
            </a:endParaRPr>
          </a:p>
        </p:txBody>
      </p:sp>
      <p:sp>
        <p:nvSpPr>
          <p:cNvPr id="70" name="Ellipse 45">
            <a:extLst>
              <a:ext uri="{FF2B5EF4-FFF2-40B4-BE49-F238E27FC236}">
                <a16:creationId xmlns:a16="http://schemas.microsoft.com/office/drawing/2014/main" id="{9D956F20-EE19-8D8E-8B4F-FF5805CDADA9}"/>
              </a:ext>
            </a:extLst>
          </p:cNvPr>
          <p:cNvSpPr/>
          <p:nvPr/>
        </p:nvSpPr>
        <p:spPr>
          <a:xfrm>
            <a:off x="3450019" y="5808878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4DE307-F5B7-DB19-16DA-D212FB549EEA}"/>
              </a:ext>
            </a:extLst>
          </p:cNvPr>
          <p:cNvCxnSpPr/>
          <p:nvPr/>
        </p:nvCxnSpPr>
        <p:spPr>
          <a:xfrm>
            <a:off x="5555710" y="3361892"/>
            <a:ext cx="13055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BE5415E-DD01-9ED9-F481-DA565420A306}"/>
              </a:ext>
            </a:extLst>
          </p:cNvPr>
          <p:cNvCxnSpPr/>
          <p:nvPr/>
        </p:nvCxnSpPr>
        <p:spPr>
          <a:xfrm>
            <a:off x="5555710" y="4058578"/>
            <a:ext cx="13055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28">
            <a:extLst>
              <a:ext uri="{FF2B5EF4-FFF2-40B4-BE49-F238E27FC236}">
                <a16:creationId xmlns:a16="http://schemas.microsoft.com/office/drawing/2014/main" id="{4C671D1B-9E86-6B4E-081F-5554D8BD7880}"/>
              </a:ext>
            </a:extLst>
          </p:cNvPr>
          <p:cNvSpPr/>
          <p:nvPr/>
        </p:nvSpPr>
        <p:spPr>
          <a:xfrm>
            <a:off x="5555710" y="2660903"/>
            <a:ext cx="1305522" cy="209396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rtlCol="0" anchor="ctr" anchorCtr="0"/>
          <a:lstStyle/>
          <a:p>
            <a:pPr algn="ctr" rtl="0"/>
            <a:endParaRPr lang="en-gb" sz="1000" b="1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76" name="Ellipse 42">
            <a:extLst>
              <a:ext uri="{FF2B5EF4-FFF2-40B4-BE49-F238E27FC236}">
                <a16:creationId xmlns:a16="http://schemas.microsoft.com/office/drawing/2014/main" id="{8DF9D2CD-EED5-3776-48FE-3CE0F37CA0B8}"/>
              </a:ext>
            </a:extLst>
          </p:cNvPr>
          <p:cNvSpPr/>
          <p:nvPr/>
        </p:nvSpPr>
        <p:spPr>
          <a:xfrm>
            <a:off x="5402627" y="3532089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78" name="Ellipse 45">
            <a:extLst>
              <a:ext uri="{FF2B5EF4-FFF2-40B4-BE49-F238E27FC236}">
                <a16:creationId xmlns:a16="http://schemas.microsoft.com/office/drawing/2014/main" id="{1F079C21-A98A-A128-9AE6-F45452271A56}"/>
              </a:ext>
            </a:extLst>
          </p:cNvPr>
          <p:cNvSpPr/>
          <p:nvPr/>
        </p:nvSpPr>
        <p:spPr>
          <a:xfrm>
            <a:off x="4874815" y="4354331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79" name="Textplatzhalter 1">
            <a:extLst>
              <a:ext uri="{FF2B5EF4-FFF2-40B4-BE49-F238E27FC236}">
                <a16:creationId xmlns:a16="http://schemas.microsoft.com/office/drawing/2014/main" id="{0D7B650C-6493-814C-0401-1D7546B51096}"/>
              </a:ext>
            </a:extLst>
          </p:cNvPr>
          <p:cNvSpPr txBox="1">
            <a:spLocks/>
          </p:cNvSpPr>
          <p:nvPr/>
        </p:nvSpPr>
        <p:spPr>
          <a:xfrm>
            <a:off x="10348496" y="748841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b="0" i="0" u="none" baseline="0">
                <a:latin typeface="+mn-lt"/>
                <a:cs typeface="Helvetica Now Display Cn XBd Narrow"/>
              </a:rPr>
              <a:t>With flexible walls</a:t>
            </a:r>
          </a:p>
        </p:txBody>
      </p:sp>
      <p:sp>
        <p:nvSpPr>
          <p:cNvPr id="80" name="Ellipse 20">
            <a:extLst>
              <a:ext uri="{FF2B5EF4-FFF2-40B4-BE49-F238E27FC236}">
                <a16:creationId xmlns:a16="http://schemas.microsoft.com/office/drawing/2014/main" id="{E73072F8-A2A0-9287-C809-D2E53448974F}"/>
              </a:ext>
            </a:extLst>
          </p:cNvPr>
          <p:cNvSpPr/>
          <p:nvPr/>
        </p:nvSpPr>
        <p:spPr>
          <a:xfrm>
            <a:off x="10042299" y="800571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endParaRPr lang="en-gb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6" name="Subtitle 9">
            <a:extLst>
              <a:ext uri="{FF2B5EF4-FFF2-40B4-BE49-F238E27FC236}">
                <a16:creationId xmlns:a16="http://schemas.microsoft.com/office/drawing/2014/main" id="{C6232191-1319-E646-43FA-FC5DD2357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</p:spTree>
    <p:extLst>
      <p:ext uri="{BB962C8B-B14F-4D97-AF65-F5344CB8AC3E}">
        <p14:creationId xmlns:p14="http://schemas.microsoft.com/office/powerpoint/2010/main" val="350004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Ground floor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074B86FB-1847-300D-7875-AEB3D956E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54348"/>
              </p:ext>
            </p:extLst>
          </p:nvPr>
        </p:nvGraphicFramePr>
        <p:xfrm>
          <a:off x="1290918" y="2231500"/>
          <a:ext cx="10458166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398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1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11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W x H </a:t>
                      </a:r>
                      <a:br>
                        <a:rPr kumimoji="0" lang="en-gb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U-shaped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Parliamentary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Circle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Banquet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94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7.0 x 13.0 x 3.1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100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8.0 x 13.0 x 3.1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17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30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91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7.0 x 13.0 x 3.1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 +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194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15.0 x 13.0 x 3.1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80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72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/>
                        </a:rPr>
                        <a:t>Training Room II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/>
                        </a:rPr>
                        <a:t> + III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191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15.0 x 13.0 x 3.1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80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72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I, II,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285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22.0 x 13.0 x 3.1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90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199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94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7.0 x 13.0 x 3.1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Reception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100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8.0 x 13.0 x 3.1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17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 dirty="0">
                          <a:latin typeface="Gilroy" pitchFamily="2" charset="77"/>
                          <a:cs typeface="Times New Roman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pic>
        <p:nvPicPr>
          <p:cNvPr id="4" name="Grafik 4">
            <a:extLst>
              <a:ext uri="{FF2B5EF4-FFF2-40B4-BE49-F238E27FC236}">
                <a16:creationId xmlns:a16="http://schemas.microsoft.com/office/drawing/2014/main" id="{58076599-1D8D-8ED0-E4D5-17235FA6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0388" y="1994716"/>
            <a:ext cx="504000" cy="504000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C9ED40A2-989D-CB00-9A99-1F879C0E0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3182" y="1994716"/>
            <a:ext cx="504000" cy="504000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84F5B8F7-4364-1DB2-98BD-D235AA03B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5976" y="1994716"/>
            <a:ext cx="504000" cy="504000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AD3D0587-BF1D-3262-1F68-BDC2D5C02C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8988" y="1994716"/>
            <a:ext cx="504000" cy="504000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F8BDD502-CF74-2044-C94E-A3DF3F3CB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1785" y="1994716"/>
            <a:ext cx="504000" cy="5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EE0859-01AD-CAEC-E7C3-45EBD16CA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44579" y="1994716"/>
            <a:ext cx="504000" cy="504000"/>
          </a:xfrm>
          <a:prstGeom prst="rect">
            <a:avLst/>
          </a:prstGeom>
        </p:spPr>
      </p:pic>
      <p:pic>
        <p:nvPicPr>
          <p:cNvPr id="12" name="Grafik 26">
            <a:extLst>
              <a:ext uri="{FF2B5EF4-FFF2-40B4-BE49-F238E27FC236}">
                <a16:creationId xmlns:a16="http://schemas.microsoft.com/office/drawing/2014/main" id="{ABCF9917-0A2C-F6C4-1133-8621A7FDCE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07373" y="1994716"/>
            <a:ext cx="504000" cy="504000"/>
          </a:xfrm>
          <a:prstGeom prst="rect">
            <a:avLst/>
          </a:prstGeom>
        </p:spPr>
      </p:pic>
      <p:sp>
        <p:nvSpPr>
          <p:cNvPr id="22" name="Ellipse 20">
            <a:extLst>
              <a:ext uri="{FF2B5EF4-FFF2-40B4-BE49-F238E27FC236}">
                <a16:creationId xmlns:a16="http://schemas.microsoft.com/office/drawing/2014/main" id="{A90E65D7-FD2F-FB19-9112-F1FD96AE0350}"/>
              </a:ext>
            </a:extLst>
          </p:cNvPr>
          <p:cNvSpPr/>
          <p:nvPr/>
        </p:nvSpPr>
        <p:spPr>
          <a:xfrm>
            <a:off x="891423" y="313487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3" name="Ellipse 24">
            <a:extLst>
              <a:ext uri="{FF2B5EF4-FFF2-40B4-BE49-F238E27FC236}">
                <a16:creationId xmlns:a16="http://schemas.microsoft.com/office/drawing/2014/main" id="{609CA745-96D1-36D9-24F2-4CC9DC58B063}"/>
              </a:ext>
            </a:extLst>
          </p:cNvPr>
          <p:cNvSpPr/>
          <p:nvPr/>
        </p:nvSpPr>
        <p:spPr>
          <a:xfrm>
            <a:off x="891423" y="35482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24" name="Ellipse 26">
            <a:extLst>
              <a:ext uri="{FF2B5EF4-FFF2-40B4-BE49-F238E27FC236}">
                <a16:creationId xmlns:a16="http://schemas.microsoft.com/office/drawing/2014/main" id="{63AD47A3-7D87-2391-0D36-64D5F0AB0E73}"/>
              </a:ext>
            </a:extLst>
          </p:cNvPr>
          <p:cNvSpPr/>
          <p:nvPr/>
        </p:nvSpPr>
        <p:spPr>
          <a:xfrm>
            <a:off x="891423" y="396167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25" name="Ellipse 29">
            <a:extLst>
              <a:ext uri="{FF2B5EF4-FFF2-40B4-BE49-F238E27FC236}">
                <a16:creationId xmlns:a16="http://schemas.microsoft.com/office/drawing/2014/main" id="{FC2BEC08-EFBD-86D6-5E07-C9A84CCE0185}"/>
              </a:ext>
            </a:extLst>
          </p:cNvPr>
          <p:cNvSpPr/>
          <p:nvPr/>
        </p:nvSpPr>
        <p:spPr>
          <a:xfrm>
            <a:off x="891423" y="4375076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26" name="Ellipse 33">
            <a:extLst>
              <a:ext uri="{FF2B5EF4-FFF2-40B4-BE49-F238E27FC236}">
                <a16:creationId xmlns:a16="http://schemas.microsoft.com/office/drawing/2014/main" id="{6FCEAB13-495A-825E-8389-046A8F74A9EB}"/>
              </a:ext>
            </a:extLst>
          </p:cNvPr>
          <p:cNvSpPr/>
          <p:nvPr/>
        </p:nvSpPr>
        <p:spPr>
          <a:xfrm>
            <a:off x="891423" y="478847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27" name="Ellipse 35">
            <a:extLst>
              <a:ext uri="{FF2B5EF4-FFF2-40B4-BE49-F238E27FC236}">
                <a16:creationId xmlns:a16="http://schemas.microsoft.com/office/drawing/2014/main" id="{8E681AF7-F2F2-48EA-8CE2-22D9BACBF20F}"/>
              </a:ext>
            </a:extLst>
          </p:cNvPr>
          <p:cNvSpPr/>
          <p:nvPr/>
        </p:nvSpPr>
        <p:spPr>
          <a:xfrm>
            <a:off x="891423" y="520188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28" name="Ellipse 39">
            <a:extLst>
              <a:ext uri="{FF2B5EF4-FFF2-40B4-BE49-F238E27FC236}">
                <a16:creationId xmlns:a16="http://schemas.microsoft.com/office/drawing/2014/main" id="{0A8519E3-D266-21B9-CDF2-1B8D5F058562}"/>
              </a:ext>
            </a:extLst>
          </p:cNvPr>
          <p:cNvSpPr/>
          <p:nvPr/>
        </p:nvSpPr>
        <p:spPr>
          <a:xfrm>
            <a:off x="891423" y="561528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29" name="Ellipse 41">
            <a:extLst>
              <a:ext uri="{FF2B5EF4-FFF2-40B4-BE49-F238E27FC236}">
                <a16:creationId xmlns:a16="http://schemas.microsoft.com/office/drawing/2014/main" id="{AB8A41C4-F2AA-3C66-612B-603D5124EDB2}"/>
              </a:ext>
            </a:extLst>
          </p:cNvPr>
          <p:cNvSpPr/>
          <p:nvPr/>
        </p:nvSpPr>
        <p:spPr>
          <a:xfrm>
            <a:off x="891423" y="6028684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D0F65661-0A5B-5DBE-E9F8-5A0DF2625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</p:spTree>
    <p:extLst>
      <p:ext uri="{BB962C8B-B14F-4D97-AF65-F5344CB8AC3E}">
        <p14:creationId xmlns:p14="http://schemas.microsoft.com/office/powerpoint/2010/main" val="157274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 dirty="0"/>
              <a:t>7th</a:t>
            </a:r>
            <a:r>
              <a:rPr lang="en-gb" b="0" i="0" u="none" baseline="0" dirty="0"/>
              <a:t> </a:t>
            </a:r>
            <a:r>
              <a:rPr lang="en-gb" b="1" i="0" u="none" baseline="0" dirty="0"/>
              <a:t>floor</a:t>
            </a:r>
          </a:p>
        </p:txBody>
      </p:sp>
      <p:sp>
        <p:nvSpPr>
          <p:cNvPr id="12" name="Ellipse 20">
            <a:extLst>
              <a:ext uri="{FF2B5EF4-FFF2-40B4-BE49-F238E27FC236}">
                <a16:creationId xmlns:a16="http://schemas.microsoft.com/office/drawing/2014/main" id="{45F2EE46-2E99-A44D-03C5-CC2ADAAC578C}"/>
              </a:ext>
            </a:extLst>
          </p:cNvPr>
          <p:cNvSpPr/>
          <p:nvPr/>
        </p:nvSpPr>
        <p:spPr>
          <a:xfrm>
            <a:off x="896574" y="43984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3045EC4D-57CE-64E9-FB15-A0C1150CD091}"/>
              </a:ext>
            </a:extLst>
          </p:cNvPr>
          <p:cNvSpPr/>
          <p:nvPr/>
        </p:nvSpPr>
        <p:spPr>
          <a:xfrm>
            <a:off x="896574" y="48118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15" name="Ellipse 26">
            <a:extLst>
              <a:ext uri="{FF2B5EF4-FFF2-40B4-BE49-F238E27FC236}">
                <a16:creationId xmlns:a16="http://schemas.microsoft.com/office/drawing/2014/main" id="{E49D8503-C17B-9629-9B15-0E539F80E763}"/>
              </a:ext>
            </a:extLst>
          </p:cNvPr>
          <p:cNvSpPr/>
          <p:nvPr/>
        </p:nvSpPr>
        <p:spPr>
          <a:xfrm>
            <a:off x="896574" y="52252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16" name="Ellipse 29">
            <a:extLst>
              <a:ext uri="{FF2B5EF4-FFF2-40B4-BE49-F238E27FC236}">
                <a16:creationId xmlns:a16="http://schemas.microsoft.com/office/drawing/2014/main" id="{4AF39103-1531-C397-D01F-02DB99F422CE}"/>
              </a:ext>
            </a:extLst>
          </p:cNvPr>
          <p:cNvSpPr/>
          <p:nvPr/>
        </p:nvSpPr>
        <p:spPr>
          <a:xfrm>
            <a:off x="896574" y="56386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E86899B7-5F7D-78AB-B505-2CD877C11662}"/>
              </a:ext>
            </a:extLst>
          </p:cNvPr>
          <p:cNvSpPr/>
          <p:nvPr/>
        </p:nvSpPr>
        <p:spPr>
          <a:xfrm>
            <a:off x="896574" y="60520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781400-D78C-FE69-66DD-F9519A2BC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40" y="1098345"/>
            <a:ext cx="6630313" cy="4947413"/>
          </a:xfrm>
          <a:prstGeom prst="rect">
            <a:avLst/>
          </a:prstGeom>
        </p:spPr>
      </p:pic>
      <p:sp>
        <p:nvSpPr>
          <p:cNvPr id="6" name="Subtitle 9">
            <a:extLst>
              <a:ext uri="{FF2B5EF4-FFF2-40B4-BE49-F238E27FC236}">
                <a16:creationId xmlns:a16="http://schemas.microsoft.com/office/drawing/2014/main" id="{57EE4D49-83EB-EEC5-9998-819AAE15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  <p:graphicFrame>
        <p:nvGraphicFramePr>
          <p:cNvPr id="2" name="object 19">
            <a:extLst>
              <a:ext uri="{FF2B5EF4-FFF2-40B4-BE49-F238E27FC236}">
                <a16:creationId xmlns:a16="http://schemas.microsoft.com/office/drawing/2014/main" id="{033B3A75-D37E-485F-3931-CA9FE32EE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77119"/>
              </p:ext>
            </p:extLst>
          </p:nvPr>
        </p:nvGraphicFramePr>
        <p:xfrm>
          <a:off x="1290918" y="3495120"/>
          <a:ext cx="1736487" cy="29215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7.I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3" name="Ellipse 20">
            <a:extLst>
              <a:ext uri="{FF2B5EF4-FFF2-40B4-BE49-F238E27FC236}">
                <a16:creationId xmlns:a16="http://schemas.microsoft.com/office/drawing/2014/main" id="{28B6C838-1E67-7EA0-7A00-8FFAF3B980C8}"/>
              </a:ext>
            </a:extLst>
          </p:cNvPr>
          <p:cNvSpPr/>
          <p:nvPr/>
        </p:nvSpPr>
        <p:spPr>
          <a:xfrm>
            <a:off x="5482170" y="577079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4" name="Ellipse 24">
            <a:extLst>
              <a:ext uri="{FF2B5EF4-FFF2-40B4-BE49-F238E27FC236}">
                <a16:creationId xmlns:a16="http://schemas.microsoft.com/office/drawing/2014/main" id="{7781926D-B6A1-ED08-CCEF-82A419F30869}"/>
              </a:ext>
            </a:extLst>
          </p:cNvPr>
          <p:cNvSpPr/>
          <p:nvPr/>
        </p:nvSpPr>
        <p:spPr>
          <a:xfrm>
            <a:off x="8207849" y="5759655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 dirty="0">
                <a:latin typeface="Gilroy Bold" pitchFamily="2" charset="77"/>
              </a:rPr>
              <a:t>2</a:t>
            </a:r>
          </a:p>
        </p:txBody>
      </p:sp>
      <p:sp>
        <p:nvSpPr>
          <p:cNvPr id="7" name="Ellipse 26">
            <a:extLst>
              <a:ext uri="{FF2B5EF4-FFF2-40B4-BE49-F238E27FC236}">
                <a16:creationId xmlns:a16="http://schemas.microsoft.com/office/drawing/2014/main" id="{11DD3844-C88E-FC1D-93DC-DB2C9F5D7CAB}"/>
              </a:ext>
            </a:extLst>
          </p:cNvPr>
          <p:cNvSpPr/>
          <p:nvPr/>
        </p:nvSpPr>
        <p:spPr>
          <a:xfrm>
            <a:off x="10475535" y="577079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3</a:t>
            </a: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796E3AA1-2524-1BF2-D4AC-765E7A076578}"/>
              </a:ext>
            </a:extLst>
          </p:cNvPr>
          <p:cNvSpPr/>
          <p:nvPr/>
        </p:nvSpPr>
        <p:spPr>
          <a:xfrm>
            <a:off x="7304872" y="282527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5</a:t>
            </a:r>
          </a:p>
        </p:txBody>
      </p:sp>
      <p:sp>
        <p:nvSpPr>
          <p:cNvPr id="22" name="Ellipse 33">
            <a:extLst>
              <a:ext uri="{FF2B5EF4-FFF2-40B4-BE49-F238E27FC236}">
                <a16:creationId xmlns:a16="http://schemas.microsoft.com/office/drawing/2014/main" id="{EF9E906D-B1EA-52D1-BDFE-6712ADD11CEC}"/>
              </a:ext>
            </a:extLst>
          </p:cNvPr>
          <p:cNvSpPr/>
          <p:nvPr/>
        </p:nvSpPr>
        <p:spPr>
          <a:xfrm>
            <a:off x="9978258" y="359800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7th</a:t>
            </a:r>
            <a:r>
              <a:rPr lang="en-gb" b="0" i="0" u="none" baseline="0"/>
              <a:t> </a:t>
            </a:r>
            <a:r>
              <a:rPr lang="en-gb" b="1" i="0" u="none" baseline="0"/>
              <a:t>floor</a:t>
            </a:r>
          </a:p>
        </p:txBody>
      </p:sp>
      <p:graphicFrame>
        <p:nvGraphicFramePr>
          <p:cNvPr id="25" name="object 19">
            <a:extLst>
              <a:ext uri="{FF2B5EF4-FFF2-40B4-BE49-F238E27FC236}">
                <a16:creationId xmlns:a16="http://schemas.microsoft.com/office/drawing/2014/main" id="{5E913583-333C-9AEB-AF0A-AC1B1B9D4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36734"/>
              </p:ext>
            </p:extLst>
          </p:nvPr>
        </p:nvGraphicFramePr>
        <p:xfrm>
          <a:off x="1290918" y="3495120"/>
          <a:ext cx="10458166" cy="29215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94409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526061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1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11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W x H </a:t>
                      </a:r>
                      <a:br>
                        <a:rPr kumimoji="0" lang="en-gb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U-shaped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Parliamentary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Circle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Banquet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7.I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39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7.9 x 4.9 x 2.8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12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18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/>
                          <a:cs typeface="Times New Roman"/>
                        </a:rPr>
                        <a:t>12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Room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29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6.2 x 4.7 x 2.8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Room 7.II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19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4.9 x 3.8 x 2.45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36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7,5 x 4,85 x 2,85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153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12.9 x 11.8 x 2.85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40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60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18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 dirty="0">
                          <a:latin typeface="Gilroy" pitchFamily="2" charset="77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26" name="Ellipse 20">
            <a:extLst>
              <a:ext uri="{FF2B5EF4-FFF2-40B4-BE49-F238E27FC236}">
                <a16:creationId xmlns:a16="http://schemas.microsoft.com/office/drawing/2014/main" id="{C8CAE097-6D9D-A24D-A7C2-1CF1FE807C34}"/>
              </a:ext>
            </a:extLst>
          </p:cNvPr>
          <p:cNvSpPr/>
          <p:nvPr/>
        </p:nvSpPr>
        <p:spPr>
          <a:xfrm>
            <a:off x="896574" y="43984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7" name="Ellipse 24">
            <a:extLst>
              <a:ext uri="{FF2B5EF4-FFF2-40B4-BE49-F238E27FC236}">
                <a16:creationId xmlns:a16="http://schemas.microsoft.com/office/drawing/2014/main" id="{1CC8A84A-3862-A162-0937-530522C7CC6E}"/>
              </a:ext>
            </a:extLst>
          </p:cNvPr>
          <p:cNvSpPr/>
          <p:nvPr/>
        </p:nvSpPr>
        <p:spPr>
          <a:xfrm>
            <a:off x="896574" y="48118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FFCD75F1-2320-A708-C49F-64F670D767E1}"/>
              </a:ext>
            </a:extLst>
          </p:cNvPr>
          <p:cNvSpPr/>
          <p:nvPr/>
        </p:nvSpPr>
        <p:spPr>
          <a:xfrm>
            <a:off x="896574" y="52252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29" name="Ellipse 29">
            <a:extLst>
              <a:ext uri="{FF2B5EF4-FFF2-40B4-BE49-F238E27FC236}">
                <a16:creationId xmlns:a16="http://schemas.microsoft.com/office/drawing/2014/main" id="{C3EFEB9E-39FC-21CF-A4D5-F4FE9E89F36B}"/>
              </a:ext>
            </a:extLst>
          </p:cNvPr>
          <p:cNvSpPr/>
          <p:nvPr/>
        </p:nvSpPr>
        <p:spPr>
          <a:xfrm>
            <a:off x="896574" y="56386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30" name="Ellipse 33">
            <a:extLst>
              <a:ext uri="{FF2B5EF4-FFF2-40B4-BE49-F238E27FC236}">
                <a16:creationId xmlns:a16="http://schemas.microsoft.com/office/drawing/2014/main" id="{B78311FE-9D75-1CA1-C675-A4C8F2F3C2C9}"/>
              </a:ext>
            </a:extLst>
          </p:cNvPr>
          <p:cNvSpPr/>
          <p:nvPr/>
        </p:nvSpPr>
        <p:spPr>
          <a:xfrm>
            <a:off x="896574" y="60520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pic>
        <p:nvPicPr>
          <p:cNvPr id="33" name="Grafik 4">
            <a:extLst>
              <a:ext uri="{FF2B5EF4-FFF2-40B4-BE49-F238E27FC236}">
                <a16:creationId xmlns:a16="http://schemas.microsoft.com/office/drawing/2014/main" id="{3BA4F5C8-89EC-1390-3FE5-699D24D51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0388" y="3266945"/>
            <a:ext cx="504000" cy="504000"/>
          </a:xfrm>
          <a:prstGeom prst="rect">
            <a:avLst/>
          </a:prstGeom>
        </p:spPr>
      </p:pic>
      <p:pic>
        <p:nvPicPr>
          <p:cNvPr id="34" name="Grafik 5">
            <a:extLst>
              <a:ext uri="{FF2B5EF4-FFF2-40B4-BE49-F238E27FC236}">
                <a16:creationId xmlns:a16="http://schemas.microsoft.com/office/drawing/2014/main" id="{2928647F-8381-5A97-19A2-1603EC0AE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182" y="3266945"/>
            <a:ext cx="504000" cy="504000"/>
          </a:xfrm>
          <a:prstGeom prst="rect">
            <a:avLst/>
          </a:prstGeom>
        </p:spPr>
      </p:pic>
      <p:pic>
        <p:nvPicPr>
          <p:cNvPr id="35" name="Grafik 6">
            <a:extLst>
              <a:ext uri="{FF2B5EF4-FFF2-40B4-BE49-F238E27FC236}">
                <a16:creationId xmlns:a16="http://schemas.microsoft.com/office/drawing/2014/main" id="{7D39B3A1-9EE2-EF0A-4693-9ABE119F6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5976" y="3266945"/>
            <a:ext cx="504000" cy="504000"/>
          </a:xfrm>
          <a:prstGeom prst="rect">
            <a:avLst/>
          </a:prstGeom>
        </p:spPr>
      </p:pic>
      <p:pic>
        <p:nvPicPr>
          <p:cNvPr id="36" name="Grafik 7">
            <a:extLst>
              <a:ext uri="{FF2B5EF4-FFF2-40B4-BE49-F238E27FC236}">
                <a16:creationId xmlns:a16="http://schemas.microsoft.com/office/drawing/2014/main" id="{E405F01E-4906-0AEE-A459-40BBF49C7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8988" y="3266945"/>
            <a:ext cx="504000" cy="504000"/>
          </a:xfrm>
          <a:prstGeom prst="rect">
            <a:avLst/>
          </a:prstGeom>
        </p:spPr>
      </p:pic>
      <p:pic>
        <p:nvPicPr>
          <p:cNvPr id="37" name="Grafik 8">
            <a:extLst>
              <a:ext uri="{FF2B5EF4-FFF2-40B4-BE49-F238E27FC236}">
                <a16:creationId xmlns:a16="http://schemas.microsoft.com/office/drawing/2014/main" id="{8F30EE28-46DB-A99A-F25A-D719FACC5D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785" y="3266945"/>
            <a:ext cx="504000" cy="504000"/>
          </a:xfrm>
          <a:prstGeom prst="rect">
            <a:avLst/>
          </a:prstGeom>
        </p:spPr>
      </p:pic>
      <p:pic>
        <p:nvPicPr>
          <p:cNvPr id="38" name="Grafik 10">
            <a:extLst>
              <a:ext uri="{FF2B5EF4-FFF2-40B4-BE49-F238E27FC236}">
                <a16:creationId xmlns:a16="http://schemas.microsoft.com/office/drawing/2014/main" id="{F21A0AE7-0FB2-1128-5F45-F0534F9E90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4579" y="3266945"/>
            <a:ext cx="504000" cy="504000"/>
          </a:xfrm>
          <a:prstGeom prst="rect">
            <a:avLst/>
          </a:prstGeom>
        </p:spPr>
      </p:pic>
      <p:pic>
        <p:nvPicPr>
          <p:cNvPr id="39" name="Grafik 26">
            <a:extLst>
              <a:ext uri="{FF2B5EF4-FFF2-40B4-BE49-F238E27FC236}">
                <a16:creationId xmlns:a16="http://schemas.microsoft.com/office/drawing/2014/main" id="{C52EE8D6-5C84-52F9-6CDB-ABFF9E0CD7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373" y="3266945"/>
            <a:ext cx="504000" cy="504000"/>
          </a:xfrm>
          <a:prstGeom prst="rect">
            <a:avLst/>
          </a:prstGeom>
        </p:spPr>
      </p:pic>
      <p:sp>
        <p:nvSpPr>
          <p:cNvPr id="14" name="Subtitle 9">
            <a:extLst>
              <a:ext uri="{FF2B5EF4-FFF2-40B4-BE49-F238E27FC236}">
                <a16:creationId xmlns:a16="http://schemas.microsoft.com/office/drawing/2014/main" id="{6E5F8ADD-1A36-87EF-6857-A40C913D3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</p:spTree>
    <p:extLst>
      <p:ext uri="{BB962C8B-B14F-4D97-AF65-F5344CB8AC3E}">
        <p14:creationId xmlns:p14="http://schemas.microsoft.com/office/powerpoint/2010/main" val="85874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sign Offices">
      <a:dk1>
        <a:srgbClr val="000000"/>
      </a:dk1>
      <a:lt1>
        <a:srgbClr val="FFFFFF"/>
      </a:lt1>
      <a:dk2>
        <a:srgbClr val="434141"/>
      </a:dk2>
      <a:lt2>
        <a:srgbClr val="BDBFB5"/>
      </a:lt2>
      <a:accent1>
        <a:srgbClr val="FFCF8A"/>
      </a:accent1>
      <a:accent2>
        <a:srgbClr val="000000"/>
      </a:accent2>
      <a:accent3>
        <a:srgbClr val="BDBFB5"/>
      </a:accent3>
      <a:accent4>
        <a:srgbClr val="434141"/>
      </a:accent4>
      <a:accent5>
        <a:srgbClr val="FFCF8A"/>
      </a:accent5>
      <a:accent6>
        <a:srgbClr val="F2A74B"/>
      </a:accent6>
      <a:hlink>
        <a:srgbClr val="FFCF8A"/>
      </a:hlink>
      <a:folHlink>
        <a:srgbClr val="F2A74B"/>
      </a:folHlink>
    </a:clrScheme>
    <a:fontScheme name="Benutzerdefiniert 1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3_Design_Offices" id="{D28CC85B-EA26-824A-BF4F-2EFA9F1CC0E3}" vid="{E42F1902-EE49-6543-A9A9-128A719318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0ecdd-a838-48d8-819c-064c3f8dc647" xsi:nil="true"/>
    <lcf76f155ced4ddcb4097134ff3c332f xmlns="39ba79d6-1fd6-44c1-94b5-08934bb70611">
      <Terms xmlns="http://schemas.microsoft.com/office/infopath/2007/PartnerControls"/>
    </lcf76f155ced4ddcb4097134ff3c332f>
    <SharedWithUsers xmlns="cf30ecdd-a838-48d8-819c-064c3f8dc647">
      <UserInfo>
        <DisplayName>laura.fabian@designoffices.de</DisplayName>
        <AccountId>3058</AccountId>
        <AccountType/>
      </UserInfo>
      <UserInfo>
        <DisplayName>julia.mohr@designoffices.de</DisplayName>
        <AccountId>665</AccountId>
        <AccountType/>
      </UserInfo>
      <UserInfo>
        <DisplayName>andrea.muelheims@designoffices.de</DisplayName>
        <AccountId>1245</AccountId>
        <AccountType/>
      </UserInfo>
      <UserInfo>
        <DisplayName>daniel.luemmen@designoffices.de</DisplayName>
        <AccountId>669</AccountId>
        <AccountType/>
      </UserInfo>
      <UserInfo>
        <DisplayName>philipp.templer@designoffices.de</DisplayName>
        <AccountId>603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3C326EBDB1647A281F2628DCADF74" ma:contentTypeVersion="19" ma:contentTypeDescription="Ein neues Dokument erstellen." ma:contentTypeScope="" ma:versionID="6edbbe82d495b2b6a1aeb2648bfbdc88">
  <xsd:schema xmlns:xsd="http://www.w3.org/2001/XMLSchema" xmlns:xs="http://www.w3.org/2001/XMLSchema" xmlns:p="http://schemas.microsoft.com/office/2006/metadata/properties" xmlns:ns2="39ba79d6-1fd6-44c1-94b5-08934bb70611" xmlns:ns3="cf30ecdd-a838-48d8-819c-064c3f8dc647" targetNamespace="http://schemas.microsoft.com/office/2006/metadata/properties" ma:root="true" ma:fieldsID="d55531aaad25f94a78f7aa598cb9a051" ns2:_="" ns3:_="">
    <xsd:import namespace="39ba79d6-1fd6-44c1-94b5-08934bb70611"/>
    <xsd:import namespace="cf30ecdd-a838-48d8-819c-064c3f8dc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79d6-1fd6-44c1-94b5-08934bb70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a4ee22-12d4-474d-9cac-410a40d28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0ecdd-a838-48d8-819c-064c3f8dc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87d822-d3f4-4f86-aadc-53d001e59b1f}" ma:internalName="TaxCatchAll" ma:showField="CatchAllData" ma:web="cf30ecdd-a838-48d8-819c-064c3f8dc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FBDA95-0309-4B02-9ED9-94870EFFFC53}">
  <ds:schemaRefs>
    <ds:schemaRef ds:uri="http://www.w3.org/XML/1998/namespace"/>
    <ds:schemaRef ds:uri="http://purl.org/dc/dcmitype/"/>
    <ds:schemaRef ds:uri="cf30ecdd-a838-48d8-819c-064c3f8dc647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9ba79d6-1fd6-44c1-94b5-08934bb70611"/>
    <ds:schemaRef ds:uri="020f34a1-c054-47b2-ae73-3d1421c66906"/>
    <ds:schemaRef ds:uri="10c57931-e573-4249-8cf3-a5832dd9d790"/>
  </ds:schemaRefs>
</ds:datastoreItem>
</file>

<file path=customXml/itemProps2.xml><?xml version="1.0" encoding="utf-8"?>
<ds:datastoreItem xmlns:ds="http://schemas.openxmlformats.org/officeDocument/2006/customXml" ds:itemID="{3B439290-AFB3-48BC-B397-ECD39CAEA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79d6-1fd6-44c1-94b5-08934bb70611"/>
    <ds:schemaRef ds:uri="cf30ecdd-a838-48d8-819c-064c3f8dc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7487B-E48F-4136-BDC0-9695CCF704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d2d24dc-7784-42ad-a576-f536bda6a418}" enabled="1" method="Privileged" siteId="{816ef078-e1e2-4e49-b265-68b9d2a9ae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231023_Design_Offices</Template>
  <TotalTime>0</TotalTime>
  <Words>366</Words>
  <Application>Microsoft Macintosh PowerPoint</Application>
  <PresentationFormat>Breitbild</PresentationFormat>
  <Paragraphs>191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Gilroy</vt:lpstr>
      <vt:lpstr>Gilroy Bold</vt:lpstr>
      <vt:lpstr>Recoleta Bold</vt:lpstr>
      <vt:lpstr>Recoleta Light</vt:lpstr>
      <vt:lpstr>Office</vt:lpstr>
      <vt:lpstr>Floor plans</vt:lpstr>
      <vt:lpstr>Ground floor</vt:lpstr>
      <vt:lpstr>Ground floor</vt:lpstr>
      <vt:lpstr>7th floor</vt:lpstr>
      <vt:lpstr>7th floor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Pauli, Julia</dc:creator>
  <cp:lastModifiedBy>danijela.mikulic@designoffices.de</cp:lastModifiedBy>
  <cp:revision>182</cp:revision>
  <dcterms:created xsi:type="dcterms:W3CDTF">2023-10-23T16:02:50Z</dcterms:created>
  <dcterms:modified xsi:type="dcterms:W3CDTF">2025-09-29T11:37:35Z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2023-10-31T15:36:32Z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f1f907b0-4315-43eb-b8e2-d3913aa5e4ec</vt:lpwstr>
  </property>
  <property fmtid="{D5CDD505-2E9C-101B-9397-08002B2CF9AE}" pid="8" name="MSIP_Label_0d2d24dc-7784-42ad-a576-f536bda6a418_ContentBits">
    <vt:lpwstr>0</vt:lpwstr>
  </property>
  <property fmtid="{D5CDD505-2E9C-101B-9397-08002B2CF9AE}" pid="9" name="ContentTypeId">
    <vt:lpwstr>0x0101005C03C326EBDB1647A281F2628DCADF74</vt:lpwstr>
  </property>
  <property fmtid="{D5CDD505-2E9C-101B-9397-08002B2CF9AE}" pid="10" name="MediaServiceImageTags">
    <vt:lpwstr/>
  </property>
</Properties>
</file>