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6849418" r:id="rId5"/>
    <p:sldId id="2146849434" r:id="rId6"/>
    <p:sldId id="214684944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14E1F-8600-291C-8AAE-E2367E822710}" name="Anna Scherer" initials="AS" userId="c549a42fd65b46ac" providerId="Windows Live"/>
  <p188:author id="{C16623B5-4B0A-92DA-4716-6DAD4942D834}" name="daniel.luemmen@designoffices.de" initials="da" userId="S::daniel.luemmen@designoffices.de::c2a01a8d-ab35-453e-a146-f6f5a23a8774" providerId="AD"/>
  <p188:author id="{5B5B7DB6-D244-D14B-74AA-257942960E60}" name="Schmitz-Niehaus, Marije" initials="" userId="S::m.schmitzniehaus@house-of-communication.com::a7b52d58-5d81-400e-b430-ed01855a0c60" providerId="AD"/>
  <p188:author id="{58ABF0C0-7355-E757-DB4C-3EE1ACE04BF2}" name="laura.fabian@designoffices.de" initials="LF" userId="S::laura.fabian@designoffices.de::e8b6951e-c14a-41d3-b491-b1ec2f76596d" providerId="AD"/>
  <p188:author id="{A012E9C9-EACE-3E6B-831A-EF652A3510D5}" name="julia.mohr@designoffices.de" initials="" userId="S::julia.mohr@designoffices.de::297a852b-2993-4aeb-8757-ad3d4a748307" providerId="AD"/>
  <p188:author id="{A2F8A3ED-659C-A332-5843-DE5DE5AEF2FB}" name="philipp.templer@designoffices.de" initials="PT" userId="S::philipp.templer@designoffices.de::70bcd1dd-ea66-4ed8-9209-44f54f3de3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8B"/>
    <a:srgbClr val="FFE9C8"/>
    <a:srgbClr val="F2A74B"/>
    <a:srgbClr val="FFDEB1"/>
    <a:srgbClr val="FFE8C7"/>
    <a:srgbClr val="FFE1B6"/>
    <a:srgbClr val="CD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18A61-244D-C044-B234-4948E8933883}" v="1" dt="2025-09-16T06:27:25.14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7"/>
    <p:restoredTop sz="94830"/>
  </p:normalViewPr>
  <p:slideViewPr>
    <p:cSldViewPr snapToGrid="0">
      <p:cViewPr varScale="1">
        <p:scale>
          <a:sx n="121" d="100"/>
          <a:sy n="121" d="100"/>
        </p:scale>
        <p:origin x="1120" y="176"/>
      </p:cViewPr>
      <p:guideLst>
        <p:guide pos="19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iya.richter@designoffices.de" userId="b72066f5-877e-4f86-abb4-374d784b9883" providerId="ADAL" clId="{54C929DF-CB50-543B-9B34-A41441DBACFF}"/>
    <pc:docChg chg="addSld delSld modSld">
      <pc:chgData name="raniya.richter@designoffices.de" userId="b72066f5-877e-4f86-abb4-374d784b9883" providerId="ADAL" clId="{54C929DF-CB50-543B-9B34-A41441DBACFF}" dt="2025-09-16T06:27:25.142" v="2"/>
      <pc:docMkLst>
        <pc:docMk/>
      </pc:docMkLst>
      <pc:sldChg chg="add del">
        <pc:chgData name="raniya.richter@designoffices.de" userId="b72066f5-877e-4f86-abb4-374d784b9883" providerId="ADAL" clId="{54C929DF-CB50-543B-9B34-A41441DBACFF}" dt="2025-09-16T06:27:25.142" v="2"/>
        <pc:sldMkLst>
          <pc:docMk/>
          <pc:sldMk cId="816283503" sldId="2146849434"/>
        </pc:sldMkLst>
      </pc:sldChg>
      <pc:sldChg chg="add del">
        <pc:chgData name="raniya.richter@designoffices.de" userId="b72066f5-877e-4f86-abb4-374d784b9883" providerId="ADAL" clId="{54C929DF-CB50-543B-9B34-A41441DBACFF}" dt="2025-09-16T06:27:25.142" v="2"/>
        <pc:sldMkLst>
          <pc:docMk/>
          <pc:sldMk cId="1202675920" sldId="2146849441"/>
        </pc:sldMkLst>
      </pc:sldChg>
    </pc:docChg>
  </pc:docChgLst>
  <pc:docChgLst>
    <pc:chgData name="hoang-viet.nguyen@designoffices.de" userId="S::hoang-viet.nguyen@designoffices.de::80909faa-df90-4eab-acf9-c8d966870787" providerId="AD" clId="Web-{55DF63D4-4581-E95A-895C-2B0D200DA257}"/>
    <pc:docChg chg="delSld">
      <pc:chgData name="hoang-viet.nguyen@designoffices.de" userId="S::hoang-viet.nguyen@designoffices.de::80909faa-df90-4eab-acf9-c8d966870787" providerId="AD" clId="Web-{55DF63D4-4581-E95A-895C-2B0D200DA257}" dt="2024-10-08T11:57:46.877" v="0"/>
      <pc:docMkLst>
        <pc:docMk/>
      </pc:docMkLst>
      <pc:sldChg chg="del">
        <pc:chgData name="hoang-viet.nguyen@designoffices.de" userId="S::hoang-viet.nguyen@designoffices.de::80909faa-df90-4eab-acf9-c8d966870787" providerId="AD" clId="Web-{55DF63D4-4581-E95A-895C-2B0D200DA257}" dt="2024-10-08T11:57:46.877" v="0"/>
        <pc:sldMkLst>
          <pc:docMk/>
          <pc:sldMk cId="859911787" sldId="2146849414"/>
        </pc:sldMkLst>
      </pc:sldChg>
    </pc:docChg>
  </pc:docChgLst>
  <pc:docChgLst>
    <pc:chgData name="raniya.richter@designoffices.de" userId="S::raniya.richter@designoffices.de::b72066f5-877e-4f86-abb4-374d784b9883" providerId="AD" clId="Web-{B12C8E0C-0755-1870-C73F-7A8C345D8816}"/>
    <pc:docChg chg="delSld">
      <pc:chgData name="raniya.richter@designoffices.de" userId="S::raniya.richter@designoffices.de::b72066f5-877e-4f86-abb4-374d784b9883" providerId="AD" clId="Web-{B12C8E0C-0755-1870-C73F-7A8C345D8816}" dt="2025-08-25T11:08:42.792" v="5"/>
      <pc:docMkLst>
        <pc:docMk/>
      </pc:docMkLst>
      <pc:sldChg chg="del">
        <pc:chgData name="raniya.richter@designoffices.de" userId="S::raniya.richter@designoffices.de::b72066f5-877e-4f86-abb4-374d784b9883" providerId="AD" clId="Web-{B12C8E0C-0755-1870-C73F-7A8C345D8816}" dt="2025-08-25T11:08:40.667" v="1"/>
        <pc:sldMkLst>
          <pc:docMk/>
          <pc:sldMk cId="2818399130" sldId="2146849435"/>
        </pc:sldMkLst>
      </pc:sldChg>
      <pc:sldChg chg="del">
        <pc:chgData name="raniya.richter@designoffices.de" userId="S::raniya.richter@designoffices.de::b72066f5-877e-4f86-abb4-374d784b9883" providerId="AD" clId="Web-{B12C8E0C-0755-1870-C73F-7A8C345D8816}" dt="2025-08-25T11:08:39.808" v="0"/>
        <pc:sldMkLst>
          <pc:docMk/>
          <pc:sldMk cId="1386239270" sldId="2146849436"/>
        </pc:sldMkLst>
      </pc:sldChg>
      <pc:sldChg chg="del">
        <pc:chgData name="raniya.richter@designoffices.de" userId="S::raniya.richter@designoffices.de::b72066f5-877e-4f86-abb4-374d784b9883" providerId="AD" clId="Web-{B12C8E0C-0755-1870-C73F-7A8C345D8816}" dt="2025-08-25T11:08:40.917" v="2"/>
        <pc:sldMkLst>
          <pc:docMk/>
          <pc:sldMk cId="4136153139" sldId="2146849437"/>
        </pc:sldMkLst>
      </pc:sldChg>
      <pc:sldChg chg="del">
        <pc:chgData name="raniya.richter@designoffices.de" userId="S::raniya.richter@designoffices.de::b72066f5-877e-4f86-abb4-374d784b9883" providerId="AD" clId="Web-{B12C8E0C-0755-1870-C73F-7A8C345D8816}" dt="2025-08-25T11:08:41.714" v="3"/>
        <pc:sldMkLst>
          <pc:docMk/>
          <pc:sldMk cId="2368322153" sldId="2146849438"/>
        </pc:sldMkLst>
      </pc:sldChg>
      <pc:sldChg chg="del">
        <pc:chgData name="raniya.richter@designoffices.de" userId="S::raniya.richter@designoffices.de::b72066f5-877e-4f86-abb4-374d784b9883" providerId="AD" clId="Web-{B12C8E0C-0755-1870-C73F-7A8C345D8816}" dt="2025-08-25T11:08:42.402" v="4"/>
        <pc:sldMkLst>
          <pc:docMk/>
          <pc:sldMk cId="1227499841" sldId="2146849439"/>
        </pc:sldMkLst>
      </pc:sldChg>
      <pc:sldChg chg="del">
        <pc:chgData name="raniya.richter@designoffices.de" userId="S::raniya.richter@designoffices.de::b72066f5-877e-4f86-abb4-374d784b9883" providerId="AD" clId="Web-{B12C8E0C-0755-1870-C73F-7A8C345D8816}" dt="2025-08-25T11:08:42.792" v="5"/>
        <pc:sldMkLst>
          <pc:docMk/>
          <pc:sldMk cId="3765864323" sldId="2146849440"/>
        </pc:sldMkLst>
      </pc:sldChg>
    </pc:docChg>
  </pc:docChgLst>
  <pc:docChgLst>
    <pc:chgData name="svenja.kraus@designoffices.de" userId="760646a6-c3f0-427a-a802-b4eaa36071a1" providerId="ADAL" clId="{D4DF743C-B783-42FC-93F5-B48F15FA8612}"/>
    <pc:docChg chg="custSel modSld">
      <pc:chgData name="svenja.kraus@designoffices.de" userId="760646a6-c3f0-427a-a802-b4eaa36071a1" providerId="ADAL" clId="{D4DF743C-B783-42FC-93F5-B48F15FA8612}" dt="2025-08-22T09:09:11.058" v="123" actId="478"/>
      <pc:docMkLst>
        <pc:docMk/>
      </pc:docMkLst>
      <pc:sldChg chg="addSp delSp modSp mod">
        <pc:chgData name="svenja.kraus@designoffices.de" userId="760646a6-c3f0-427a-a802-b4eaa36071a1" providerId="ADAL" clId="{D4DF743C-B783-42FC-93F5-B48F15FA8612}" dt="2025-08-22T08:43:49.111" v="53" actId="21"/>
        <pc:sldMkLst>
          <pc:docMk/>
          <pc:sldMk cId="816283503" sldId="2146849434"/>
        </pc:sldMkLst>
      </pc:sldChg>
      <pc:sldChg chg="addSp delSp modSp mod">
        <pc:chgData name="svenja.kraus@designoffices.de" userId="760646a6-c3f0-427a-a802-b4eaa36071a1" providerId="ADAL" clId="{D4DF743C-B783-42FC-93F5-B48F15FA8612}" dt="2025-08-22T08:44:49.074" v="64" actId="478"/>
        <pc:sldMkLst>
          <pc:docMk/>
          <pc:sldMk cId="2818399130" sldId="2146849435"/>
        </pc:sldMkLst>
      </pc:sldChg>
      <pc:sldChg chg="addSp delSp modSp mod">
        <pc:chgData name="svenja.kraus@designoffices.de" userId="760646a6-c3f0-427a-a802-b4eaa36071a1" providerId="ADAL" clId="{D4DF743C-B783-42FC-93F5-B48F15FA8612}" dt="2025-08-22T08:43:55.963" v="55" actId="478"/>
        <pc:sldMkLst>
          <pc:docMk/>
          <pc:sldMk cId="1386239270" sldId="2146849436"/>
        </pc:sldMkLst>
      </pc:sldChg>
      <pc:sldChg chg="addSp delSp modSp mod">
        <pc:chgData name="svenja.kraus@designoffices.de" userId="760646a6-c3f0-427a-a802-b4eaa36071a1" providerId="ADAL" clId="{D4DF743C-B783-42FC-93F5-B48F15FA8612}" dt="2025-08-22T08:45:51.881" v="85" actId="1076"/>
        <pc:sldMkLst>
          <pc:docMk/>
          <pc:sldMk cId="4136153139" sldId="2146849437"/>
        </pc:sldMkLst>
      </pc:sldChg>
      <pc:sldChg chg="addSp delSp modSp mod">
        <pc:chgData name="svenja.kraus@designoffices.de" userId="760646a6-c3f0-427a-a802-b4eaa36071a1" providerId="ADAL" clId="{D4DF743C-B783-42FC-93F5-B48F15FA8612}" dt="2025-08-22T08:56:50.872" v="94" actId="478"/>
        <pc:sldMkLst>
          <pc:docMk/>
          <pc:sldMk cId="2368322153" sldId="2146849438"/>
        </pc:sldMkLst>
      </pc:sldChg>
      <pc:sldChg chg="addSp delSp modSp mod">
        <pc:chgData name="svenja.kraus@designoffices.de" userId="760646a6-c3f0-427a-a802-b4eaa36071a1" providerId="ADAL" clId="{D4DF743C-B783-42FC-93F5-B48F15FA8612}" dt="2025-08-22T09:08:23.505" v="112" actId="478"/>
        <pc:sldMkLst>
          <pc:docMk/>
          <pc:sldMk cId="1227499841" sldId="2146849439"/>
        </pc:sldMkLst>
      </pc:sldChg>
      <pc:sldChg chg="addSp delSp modSp mod">
        <pc:chgData name="svenja.kraus@designoffices.de" userId="760646a6-c3f0-427a-a802-b4eaa36071a1" providerId="ADAL" clId="{D4DF743C-B783-42FC-93F5-B48F15FA8612}" dt="2025-08-22T09:09:11.058" v="123" actId="478"/>
        <pc:sldMkLst>
          <pc:docMk/>
          <pc:sldMk cId="3765864323" sldId="2146849440"/>
        </pc:sldMkLst>
      </pc:sldChg>
      <pc:sldChg chg="addSp delSp modSp mod">
        <pc:chgData name="svenja.kraus@designoffices.de" userId="760646a6-c3f0-427a-a802-b4eaa36071a1" providerId="ADAL" clId="{D4DF743C-B783-42FC-93F5-B48F15FA8612}" dt="2025-08-21T09:47:28.777" v="5"/>
        <pc:sldMkLst>
          <pc:docMk/>
          <pc:sldMk cId="1202675920" sldId="2146849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458A20-622F-DB86-A635-BDAB0614F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45D1B4-F1E9-EFE2-3561-3619310BA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729E-FC6E-9F4F-BD84-73539D037498}" type="datetimeFigureOut">
              <a:rPr lang="de-DE" smtClean="0"/>
              <a:t>16.09.25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E6FB1-F933-9337-3980-06BCA7342C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E5EDF-DA8D-E9CA-DA22-CF86E1709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51F2-42B7-8E43-8CB7-85EBE1278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50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0F265987-B1D5-4F40-98DD-1FF4BCC681F4}" type="datetimeFigureOut">
              <a:rPr lang="de-DE" smtClean="0"/>
              <a:pPr/>
              <a:t>16.09.25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18507C97-06EB-4E49-8273-FC259ADDC8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07C97-06EB-4E49-8273-FC259ADDC8B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9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07C97-06EB-4E49-8273-FC259ADDC8B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3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442913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973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050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50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19710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04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4873083"/>
            <a:ext cx="3781425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337017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Highlights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CF4962-4F78-F746-0466-39C6E851BE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713" y="3879075"/>
            <a:ext cx="2906713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B1E10D-A0D0-4D6A-A76A-DCE98A8137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3557" y="4873083"/>
            <a:ext cx="4229362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391992-E1A9-D9A7-6917-EAEC6321FC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3557" y="3879075"/>
            <a:ext cx="3354650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CFE4057-3744-9B12-139C-1DB1E6E95B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9341" y="1917305"/>
            <a:ext cx="2470881" cy="1543592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E0D2AE-E748-FE8B-B064-7E6DE09C1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69341" y="969074"/>
            <a:ext cx="2470881" cy="845712"/>
          </a:xfrm>
        </p:spPr>
        <p:txBody>
          <a:bodyPr anchor="b"/>
          <a:lstStyle>
            <a:lvl1pPr algn="r"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 lorem.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212907-73E4-9DD2-2678-6A292FDAD9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13" y="1736725"/>
            <a:ext cx="3349625" cy="1908175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F8BF38E-4C88-BE1C-EABF-BF9A67589F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63556" y="441325"/>
            <a:ext cx="4185532" cy="2771775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49DC144-18ED-8D1F-6ABC-0D09F00681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69340" y="3644900"/>
            <a:ext cx="2470881" cy="27686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E1C0A1A7-61B0-3D74-1498-B3175D275332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42469A3E-7784-1B6C-C6A3-EBD78DFC0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0E6358-6DB2-4928-E2CB-E1A8AE6DC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2045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D9CE9A-3977-0C24-4900-6ED7BD3BF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59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2A0EA1C-00ED-C6EA-E109-C1F5E241E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79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15FB15-107E-1609-9AEB-FB4113492A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6537367-7CCF-10F3-237F-512BD902B5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73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1087437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AE44B9E-B7D9-06C9-0AE1-0F586AEE3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4142" y="3791415"/>
            <a:ext cx="3330032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E1CFB9-C4E8-DED8-31E6-CE93B3982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3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6F6DAD-A90C-E003-C058-A4960FB37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4C5D5-9972-FB37-6F1F-8908B406A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4143" y="3213100"/>
            <a:ext cx="3330032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7575A7-0A28-51E5-30B7-9FFAB4C1FC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574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935AC19-7CBB-E1A5-FA19-8B3E50546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0AF5515-A78B-1B0F-1D07-B56C0A286E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3BBB60-1889-5EE8-3D0F-E8044F75F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3E38B28-4AE2-01D5-7952-D61FE2A430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21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E65CE263-5D67-93F7-CB6A-DAFCD8B0E6B8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chemeClr val="tx1"/>
              </a:solidFill>
              <a:latin typeface="Gilroy" pitchFamily="2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9640CD-9058-CE05-F179-AD407924A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64BE473-8C12-B1A0-1DC6-BE5E335152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994585"/>
            <a:ext cx="2907488" cy="20633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32E9F6-891A-A4D9-DC75-A7494078E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68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E7CE0-4110-F01D-4564-6C607413F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002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6527799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859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9936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9936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23595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EFB2208-AC41-2073-1C6A-1AA54D40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3013501"/>
            <a:ext cx="9609136" cy="830997"/>
          </a:xfrm>
        </p:spPr>
        <p:txBody>
          <a:bodyPr anchor="ctr" anchorCtr="0"/>
          <a:lstStyle>
            <a:lvl1pPr algn="l">
              <a:defRPr sz="6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Über Design Offices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3271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51C2DA78-AC77-1124-6373-8DD3EAE2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EB86D-1467-8A73-24DD-E24937C3A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137939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A83CA3-AFB4-46B5-B2AD-C41A91464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41805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B90A-8DB5-AB52-1A51-DEFE57A5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101" y="3013502"/>
            <a:ext cx="4787899" cy="83099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GB" dirty="0" err="1"/>
              <a:t>Inhalte</a:t>
            </a:r>
            <a:endParaRPr lang="en-GB" dirty="0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D83DFD50-795F-A8A6-AF1E-771F3FCB327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79E61380-CDAA-30A7-DB8E-55D948E6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3DA985-9468-8C99-7B51-F322FC392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D218D5-0671-08E8-F861-CD4BA9B62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4847" y="1310713"/>
            <a:ext cx="3501999" cy="42365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1pPr>
          </a:lstStyle>
          <a:p>
            <a:pPr>
              <a:lnSpc>
                <a:spcPts val="3100"/>
              </a:lnSpc>
            </a:pPr>
            <a:r>
              <a:rPr lang="de-DE" dirty="0"/>
              <a:t>Über Design Offices</a:t>
            </a:r>
          </a:p>
          <a:p>
            <a:pPr>
              <a:lnSpc>
                <a:spcPts val="3100"/>
              </a:lnSpc>
            </a:pPr>
            <a:r>
              <a:rPr lang="de-DE" dirty="0"/>
              <a:t>Fakten zur Stadt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Standortinformation</a:t>
            </a:r>
            <a:r>
              <a:rPr lang="de-DE" dirty="0"/>
              <a:t>en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Produktportfolio</a:t>
            </a:r>
          </a:p>
        </p:txBody>
      </p:sp>
    </p:spTree>
    <p:extLst>
      <p:ext uri="{BB962C8B-B14F-4D97-AF65-F5344CB8AC3E}">
        <p14:creationId xmlns:p14="http://schemas.microsoft.com/office/powerpoint/2010/main" val="39551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1A32423-EB9D-CEBC-20BD-DA81FD640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2697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1F33CF8-508E-4E0A-6D1F-7A98FC9437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1023803"/>
            <a:ext cx="2907488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1F7EAA-9533-E4F0-58D8-C58B653B0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4810035" cy="518231"/>
          </a:xfrm>
        </p:spPr>
        <p:txBody>
          <a:bodyPr anchor="t" anchorCtr="0">
            <a:noAutofit/>
          </a:bodyPr>
          <a:lstStyle/>
          <a:p>
            <a:r>
              <a:rPr lang="de-DE" dirty="0"/>
              <a:t>Erdgeschoss</a:t>
            </a:r>
          </a:p>
        </p:txBody>
      </p:sp>
    </p:spTree>
    <p:extLst>
      <p:ext uri="{BB962C8B-B14F-4D97-AF65-F5344CB8AC3E}">
        <p14:creationId xmlns:p14="http://schemas.microsoft.com/office/powerpoint/2010/main" val="38930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B989E-9940-2587-1DB2-9D57D04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873124"/>
            <a:ext cx="1044098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Das ist eine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A2F69B-38B1-3E95-6355-651A7BF3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736725"/>
            <a:ext cx="10440988" cy="424815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4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685" r:id="rId3"/>
    <p:sldLayoutId id="2147483751" r:id="rId4"/>
    <p:sldLayoutId id="2147483753" r:id="rId5"/>
    <p:sldLayoutId id="2147483754" r:id="rId6"/>
    <p:sldLayoutId id="2147483756" r:id="rId7"/>
    <p:sldLayoutId id="2147483765" r:id="rId8"/>
    <p:sldLayoutId id="2147483763" r:id="rId9"/>
    <p:sldLayoutId id="2147483766" r:id="rId10"/>
    <p:sldLayoutId id="2147483767" r:id="rId11"/>
    <p:sldLayoutId id="2147483750" r:id="rId12"/>
    <p:sldLayoutId id="2147483742" r:id="rId13"/>
    <p:sldLayoutId id="2147483757" r:id="rId14"/>
    <p:sldLayoutId id="2147483759" r:id="rId15"/>
    <p:sldLayoutId id="2147483760" r:id="rId16"/>
    <p:sldLayoutId id="2147483761" r:id="rId17"/>
    <p:sldLayoutId id="2147483762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ilroy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Gilroy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1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pos="824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orient="horz" pos="1094" userDrawn="1">
          <p15:clr>
            <a:srgbClr val="F26B43"/>
          </p15:clr>
        </p15:guide>
        <p15:guide id="10" pos="2933" userDrawn="1">
          <p15:clr>
            <a:srgbClr val="F26B43"/>
          </p15:clr>
        </p15:guide>
        <p15:guide id="14" pos="7401" userDrawn="1">
          <p15:clr>
            <a:srgbClr val="F26B43"/>
          </p15:clr>
        </p15:guide>
        <p15:guide id="17" pos="6856" userDrawn="1">
          <p15:clr>
            <a:srgbClr val="F26B43"/>
          </p15:clr>
        </p15:guide>
        <p15:guide id="18" pos="2661" userDrawn="1">
          <p15:clr>
            <a:srgbClr val="F26B43"/>
          </p15:clr>
        </p15:guide>
        <p15:guide id="19" pos="1096" userDrawn="1">
          <p15:clr>
            <a:srgbClr val="F26B43"/>
          </p15:clr>
        </p15:guide>
        <p15:guide id="20" pos="7129" userDrawn="1">
          <p15:clr>
            <a:srgbClr val="F26B43"/>
          </p15:clr>
        </p15:guide>
        <p15:guide id="21" orient="horz" pos="550" userDrawn="1">
          <p15:clr>
            <a:srgbClr val="F26B43"/>
          </p15:clr>
        </p15:guide>
        <p15:guide id="22" orient="horz" pos="3770" userDrawn="1">
          <p15:clr>
            <a:srgbClr val="F26B43"/>
          </p15:clr>
        </p15:guide>
        <p15:guide id="23" pos="5314" userDrawn="1">
          <p15:clr>
            <a:srgbClr val="F26B43"/>
          </p15:clr>
        </p15:guide>
        <p15:guide id="24" orient="horz" pos="822" userDrawn="1">
          <p15:clr>
            <a:srgbClr val="F26B43"/>
          </p15:clr>
        </p15:guide>
        <p15:guide id="25" orient="horz" pos="3498" userDrawn="1">
          <p15:clr>
            <a:srgbClr val="F26B43"/>
          </p15:clr>
        </p15:guide>
        <p15:guide id="26" pos="5042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4112" userDrawn="1">
          <p15:clr>
            <a:srgbClr val="F26B43"/>
          </p15:clr>
        </p15:guide>
        <p15:guide id="29" orient="horz" pos="2024" userDrawn="1">
          <p15:clr>
            <a:srgbClr val="F26B43"/>
          </p15:clr>
        </p15:guide>
        <p15:guide id="30" orient="horz" pos="2296" userDrawn="1">
          <p15:clr>
            <a:srgbClr val="F26B43"/>
          </p15:clr>
        </p15:guide>
        <p15:guide id="31" pos="4384" userDrawn="1">
          <p15:clr>
            <a:srgbClr val="F26B43"/>
          </p15:clr>
        </p15:guide>
        <p15:guide id="32" pos="3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2AF587FE-E2C4-8588-6718-F61F2C9C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1325" b="11325"/>
          <a:stretch/>
        </p:blipFill>
        <p:spPr>
          <a:xfrm>
            <a:off x="442913" y="0"/>
            <a:ext cx="117490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82C11-C5EA-72EA-0A43-61B586D3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764" y="3013501"/>
            <a:ext cx="9609136" cy="830997"/>
          </a:xfrm>
        </p:spPr>
        <p:txBody>
          <a:bodyPr/>
          <a:lstStyle/>
          <a:p>
            <a:r>
              <a:rPr lang="en-GB" dirty="0"/>
              <a:t>Grundrisse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041B3-5A30-35EF-9E4C-0F064A8A1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F394A-5E9C-FF1D-9FAF-D4072D47B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Köln </a:t>
            </a:r>
            <a:r>
              <a:rPr lang="en-GB" dirty="0" err="1"/>
              <a:t>Schanzenstraße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5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398D3A9-05D8-0FB6-DD3E-1AEB4DC4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73" y="293440"/>
            <a:ext cx="5779578" cy="627112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 </a:t>
            </a:r>
            <a:r>
              <a:rPr lang="en-GB" dirty="0">
                <a:latin typeface="+mn-lt"/>
              </a:rPr>
              <a:t>00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1862F082-864D-AFA9-BC0E-8C2C36EAD7E8}"/>
              </a:ext>
            </a:extLst>
          </p:cNvPr>
          <p:cNvSpPr txBox="1">
            <a:spLocks/>
          </p:cNvSpPr>
          <p:nvPr/>
        </p:nvSpPr>
        <p:spPr>
          <a:xfrm>
            <a:off x="10190681" y="519744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800" dirty="0" err="1">
                <a:latin typeface="+mn-lt"/>
                <a:cs typeface="Helvetica Now Display Cn XBd Narrow"/>
              </a:rPr>
              <a:t>Zusammengestellt</a:t>
            </a:r>
            <a:r>
              <a:rPr lang="en-GB" sz="800" dirty="0">
                <a:latin typeface="+mn-lt"/>
                <a:cs typeface="Helvetica Now Display Cn XBd Narrow"/>
              </a:rPr>
              <a:t> </a:t>
            </a:r>
            <a:r>
              <a:rPr lang="en-GB" sz="800" dirty="0" err="1">
                <a:latin typeface="+mn-lt"/>
                <a:cs typeface="Helvetica Now Display Cn XBd Narrow"/>
              </a:rPr>
              <a:t>durch</a:t>
            </a:r>
            <a:r>
              <a:rPr lang="en-GB" sz="800" dirty="0">
                <a:latin typeface="+mn-lt"/>
                <a:cs typeface="Helvetica Now Display Cn XBd Narrow"/>
              </a:rPr>
              <a:t> flexible </a:t>
            </a:r>
            <a:r>
              <a:rPr lang="en-GB" sz="800" dirty="0" err="1">
                <a:latin typeface="+mn-lt"/>
                <a:cs typeface="Helvetica Now Display Cn XBd Narrow"/>
              </a:rPr>
              <a:t>Wände</a:t>
            </a:r>
          </a:p>
        </p:txBody>
      </p:sp>
      <p:sp>
        <p:nvSpPr>
          <p:cNvPr id="8" name="Ellipse 20">
            <a:extLst>
              <a:ext uri="{FF2B5EF4-FFF2-40B4-BE49-F238E27FC236}">
                <a16:creationId xmlns:a16="http://schemas.microsoft.com/office/drawing/2014/main" id="{C2B89AAE-02D8-FD6B-8E21-BFFF8524682D}"/>
              </a:ext>
            </a:extLst>
          </p:cNvPr>
          <p:cNvSpPr/>
          <p:nvPr/>
        </p:nvSpPr>
        <p:spPr>
          <a:xfrm>
            <a:off x="9884484" y="571474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endParaRPr lang="de-DE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  <p:cxnSp>
        <p:nvCxnSpPr>
          <p:cNvPr id="3" name="Gerader Verbinder 31">
            <a:extLst>
              <a:ext uri="{FF2B5EF4-FFF2-40B4-BE49-F238E27FC236}">
                <a16:creationId xmlns:a16="http://schemas.microsoft.com/office/drawing/2014/main" id="{7BA0C4EE-CFC3-BC48-3D65-D369B9E1A4CC}"/>
              </a:ext>
            </a:extLst>
          </p:cNvPr>
          <p:cNvCxnSpPr>
            <a:cxnSpLocks/>
          </p:cNvCxnSpPr>
          <p:nvPr/>
        </p:nvCxnSpPr>
        <p:spPr>
          <a:xfrm flipH="1">
            <a:off x="9628413" y="3687807"/>
            <a:ext cx="1514276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Freihandform: Form 21">
            <a:extLst>
              <a:ext uri="{FF2B5EF4-FFF2-40B4-BE49-F238E27FC236}">
                <a16:creationId xmlns:a16="http://schemas.microsoft.com/office/drawing/2014/main" id="{DC827D53-743E-9159-284A-004A4F3EEA1C}"/>
              </a:ext>
            </a:extLst>
          </p:cNvPr>
          <p:cNvSpPr/>
          <p:nvPr/>
        </p:nvSpPr>
        <p:spPr>
          <a:xfrm>
            <a:off x="9628413" y="2936023"/>
            <a:ext cx="1606367" cy="1486573"/>
          </a:xfrm>
          <a:custGeom>
            <a:avLst/>
            <a:gdLst>
              <a:gd name="connsiteX0" fmla="*/ 1658679 w 1658679"/>
              <a:gd name="connsiteY0" fmla="*/ 1605517 h 1616149"/>
              <a:gd name="connsiteX1" fmla="*/ 0 w 1658679"/>
              <a:gd name="connsiteY1" fmla="*/ 1616149 h 1616149"/>
              <a:gd name="connsiteX2" fmla="*/ 10633 w 1658679"/>
              <a:gd name="connsiteY2" fmla="*/ 531628 h 1616149"/>
              <a:gd name="connsiteX3" fmla="*/ 138223 w 1658679"/>
              <a:gd name="connsiteY3" fmla="*/ 0 h 1616149"/>
              <a:gd name="connsiteX4" fmla="*/ 1520456 w 1658679"/>
              <a:gd name="connsiteY4" fmla="*/ 21266 h 1616149"/>
              <a:gd name="connsiteX5" fmla="*/ 1658679 w 1658679"/>
              <a:gd name="connsiteY5" fmla="*/ 1605517 h 16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679" h="1616149">
                <a:moveTo>
                  <a:pt x="1658679" y="1605517"/>
                </a:moveTo>
                <a:lnTo>
                  <a:pt x="0" y="1616149"/>
                </a:lnTo>
                <a:lnTo>
                  <a:pt x="10633" y="531628"/>
                </a:lnTo>
                <a:lnTo>
                  <a:pt x="138223" y="0"/>
                </a:lnTo>
                <a:lnTo>
                  <a:pt x="1520456" y="21266"/>
                </a:lnTo>
                <a:lnTo>
                  <a:pt x="1658679" y="1605517"/>
                </a:lnTo>
                <a:close/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rtlCol="0" anchor="ctr" anchorCtr="0"/>
          <a:lstStyle/>
          <a:p>
            <a:pPr algn="ctr"/>
            <a:endParaRPr lang="de-DE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  <p:graphicFrame>
        <p:nvGraphicFramePr>
          <p:cNvPr id="55" name="object 19">
            <a:extLst>
              <a:ext uri="{FF2B5EF4-FFF2-40B4-BE49-F238E27FC236}">
                <a16:creationId xmlns:a16="http://schemas.microsoft.com/office/drawing/2014/main" id="{BBE8F95A-3D72-4EAD-10F0-8D2423D05AFF}"/>
              </a:ext>
            </a:extLst>
          </p:cNvPr>
          <p:cNvGraphicFramePr>
            <a:graphicFrameLocks noGrp="1"/>
          </p:cNvGraphicFramePr>
          <p:nvPr/>
        </p:nvGraphicFramePr>
        <p:xfrm>
          <a:off x="1290918" y="1935683"/>
          <a:ext cx="1739361" cy="41240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61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17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</a:rPr>
                        <a:t>Training 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&amp; Move Room 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Eatery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en-US" sz="1200" b="0" dirty="0"/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 +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428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/>
                        </a:rPr>
                        <a:t>Empfang</a:t>
                      </a:r>
                      <a:endParaRPr lang="en-US"/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875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/>
                        </a:rPr>
                        <a:t>Innenhof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/>
                      </a:endParaRPr>
                    </a:p>
                  </a:txBody>
                  <a:tcPr marL="14400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04071"/>
                  </a:ext>
                </a:extLst>
              </a:tr>
            </a:tbl>
          </a:graphicData>
        </a:graphic>
      </p:graphicFrame>
      <p:sp>
        <p:nvSpPr>
          <p:cNvPr id="56" name="Ellipse 20">
            <a:extLst>
              <a:ext uri="{FF2B5EF4-FFF2-40B4-BE49-F238E27FC236}">
                <a16:creationId xmlns:a16="http://schemas.microsoft.com/office/drawing/2014/main" id="{08A5C35D-FC73-FE66-3C1D-5CCB10695B2F}"/>
              </a:ext>
            </a:extLst>
          </p:cNvPr>
          <p:cNvSpPr/>
          <p:nvPr/>
        </p:nvSpPr>
        <p:spPr>
          <a:xfrm>
            <a:off x="896574" y="236859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57" name="Ellipse 24">
            <a:extLst>
              <a:ext uri="{FF2B5EF4-FFF2-40B4-BE49-F238E27FC236}">
                <a16:creationId xmlns:a16="http://schemas.microsoft.com/office/drawing/2014/main" id="{4B2681A6-06AA-EF66-7DB4-DB7465CDD088}"/>
              </a:ext>
            </a:extLst>
          </p:cNvPr>
          <p:cNvSpPr/>
          <p:nvPr/>
        </p:nvSpPr>
        <p:spPr>
          <a:xfrm>
            <a:off x="896574" y="270781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58" name="Ellipse 26">
            <a:extLst>
              <a:ext uri="{FF2B5EF4-FFF2-40B4-BE49-F238E27FC236}">
                <a16:creationId xmlns:a16="http://schemas.microsoft.com/office/drawing/2014/main" id="{6B2F0FB3-AC77-1F58-67F3-F3DBD1D4DA7A}"/>
              </a:ext>
            </a:extLst>
          </p:cNvPr>
          <p:cNvSpPr/>
          <p:nvPr/>
        </p:nvSpPr>
        <p:spPr>
          <a:xfrm>
            <a:off x="896574" y="304702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59" name="Ellipse 29">
            <a:extLst>
              <a:ext uri="{FF2B5EF4-FFF2-40B4-BE49-F238E27FC236}">
                <a16:creationId xmlns:a16="http://schemas.microsoft.com/office/drawing/2014/main" id="{CDC6112F-5ED2-E28D-1484-007C9B285AB5}"/>
              </a:ext>
            </a:extLst>
          </p:cNvPr>
          <p:cNvSpPr/>
          <p:nvPr/>
        </p:nvSpPr>
        <p:spPr>
          <a:xfrm>
            <a:off x="896574" y="338624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60" name="Ellipse 33">
            <a:extLst>
              <a:ext uri="{FF2B5EF4-FFF2-40B4-BE49-F238E27FC236}">
                <a16:creationId xmlns:a16="http://schemas.microsoft.com/office/drawing/2014/main" id="{102DF24A-0C25-41D7-090F-A0412CF09E0C}"/>
              </a:ext>
            </a:extLst>
          </p:cNvPr>
          <p:cNvSpPr/>
          <p:nvPr/>
        </p:nvSpPr>
        <p:spPr>
          <a:xfrm>
            <a:off x="896574" y="372545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sp>
        <p:nvSpPr>
          <p:cNvPr id="61" name="Ellipse 35">
            <a:extLst>
              <a:ext uri="{FF2B5EF4-FFF2-40B4-BE49-F238E27FC236}">
                <a16:creationId xmlns:a16="http://schemas.microsoft.com/office/drawing/2014/main" id="{0BFABC11-5E44-796D-2C00-F9E11B064E92}"/>
              </a:ext>
            </a:extLst>
          </p:cNvPr>
          <p:cNvSpPr/>
          <p:nvPr/>
        </p:nvSpPr>
        <p:spPr>
          <a:xfrm>
            <a:off x="896574" y="40646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6</a:t>
            </a:r>
          </a:p>
        </p:txBody>
      </p:sp>
      <p:sp>
        <p:nvSpPr>
          <p:cNvPr id="62" name="Ellipse 39">
            <a:extLst>
              <a:ext uri="{FF2B5EF4-FFF2-40B4-BE49-F238E27FC236}">
                <a16:creationId xmlns:a16="http://schemas.microsoft.com/office/drawing/2014/main" id="{9958FF1A-7D2E-966F-639E-965EC6076B74}"/>
              </a:ext>
            </a:extLst>
          </p:cNvPr>
          <p:cNvSpPr/>
          <p:nvPr/>
        </p:nvSpPr>
        <p:spPr>
          <a:xfrm>
            <a:off x="886272" y="440388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63" name="Ellipse 41">
            <a:extLst>
              <a:ext uri="{FF2B5EF4-FFF2-40B4-BE49-F238E27FC236}">
                <a16:creationId xmlns:a16="http://schemas.microsoft.com/office/drawing/2014/main" id="{B510496F-BA2E-A1AD-DDEB-9643D58C63A5}"/>
              </a:ext>
            </a:extLst>
          </p:cNvPr>
          <p:cNvSpPr/>
          <p:nvPr/>
        </p:nvSpPr>
        <p:spPr>
          <a:xfrm>
            <a:off x="896574" y="474310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8</a:t>
            </a:r>
          </a:p>
        </p:txBody>
      </p:sp>
      <p:sp>
        <p:nvSpPr>
          <p:cNvPr id="64" name="Ellipse 41">
            <a:extLst>
              <a:ext uri="{FF2B5EF4-FFF2-40B4-BE49-F238E27FC236}">
                <a16:creationId xmlns:a16="http://schemas.microsoft.com/office/drawing/2014/main" id="{B880CC78-96F9-DFA7-51E5-87FF9F3BC769}"/>
              </a:ext>
            </a:extLst>
          </p:cNvPr>
          <p:cNvSpPr/>
          <p:nvPr/>
        </p:nvSpPr>
        <p:spPr>
          <a:xfrm>
            <a:off x="896574" y="5082317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9</a:t>
            </a:r>
          </a:p>
        </p:txBody>
      </p:sp>
      <p:sp>
        <p:nvSpPr>
          <p:cNvPr id="65" name="Ellipse 41">
            <a:extLst>
              <a:ext uri="{FF2B5EF4-FFF2-40B4-BE49-F238E27FC236}">
                <a16:creationId xmlns:a16="http://schemas.microsoft.com/office/drawing/2014/main" id="{8EFDFA1C-735C-CE1F-1078-5AFB71C76139}"/>
              </a:ext>
            </a:extLst>
          </p:cNvPr>
          <p:cNvSpPr/>
          <p:nvPr/>
        </p:nvSpPr>
        <p:spPr>
          <a:xfrm>
            <a:off x="899074" y="542153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10</a:t>
            </a:r>
          </a:p>
        </p:txBody>
      </p:sp>
      <p:sp>
        <p:nvSpPr>
          <p:cNvPr id="66" name="Ellipse 41">
            <a:extLst>
              <a:ext uri="{FF2B5EF4-FFF2-40B4-BE49-F238E27FC236}">
                <a16:creationId xmlns:a16="http://schemas.microsoft.com/office/drawing/2014/main" id="{C6DEB093-BACC-11A8-E0FE-B45944555B7C}"/>
              </a:ext>
            </a:extLst>
          </p:cNvPr>
          <p:cNvSpPr/>
          <p:nvPr/>
        </p:nvSpPr>
        <p:spPr>
          <a:xfrm>
            <a:off x="899074" y="576074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11</a:t>
            </a:r>
          </a:p>
        </p:txBody>
      </p:sp>
      <p:sp>
        <p:nvSpPr>
          <p:cNvPr id="68" name="Ellipse 20">
            <a:extLst>
              <a:ext uri="{FF2B5EF4-FFF2-40B4-BE49-F238E27FC236}">
                <a16:creationId xmlns:a16="http://schemas.microsoft.com/office/drawing/2014/main" id="{6C83C0CA-53BB-AEDC-A8C1-BB3D7808C960}"/>
              </a:ext>
            </a:extLst>
          </p:cNvPr>
          <p:cNvSpPr/>
          <p:nvPr/>
        </p:nvSpPr>
        <p:spPr>
          <a:xfrm>
            <a:off x="7141051" y="1660721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70" name="Ellipse 24">
            <a:extLst>
              <a:ext uri="{FF2B5EF4-FFF2-40B4-BE49-F238E27FC236}">
                <a16:creationId xmlns:a16="http://schemas.microsoft.com/office/drawing/2014/main" id="{A5B0FC92-80FC-ED46-0993-F339C5DBD539}"/>
              </a:ext>
            </a:extLst>
          </p:cNvPr>
          <p:cNvSpPr/>
          <p:nvPr/>
        </p:nvSpPr>
        <p:spPr>
          <a:xfrm>
            <a:off x="8416962" y="152350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71" name="Ellipse 26">
            <a:extLst>
              <a:ext uri="{FF2B5EF4-FFF2-40B4-BE49-F238E27FC236}">
                <a16:creationId xmlns:a16="http://schemas.microsoft.com/office/drawing/2014/main" id="{8AFFFBC9-F839-619F-265D-47085E1D5B17}"/>
              </a:ext>
            </a:extLst>
          </p:cNvPr>
          <p:cNvSpPr/>
          <p:nvPr/>
        </p:nvSpPr>
        <p:spPr>
          <a:xfrm>
            <a:off x="7278532" y="2266923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72" name="Ellipse 29">
            <a:extLst>
              <a:ext uri="{FF2B5EF4-FFF2-40B4-BE49-F238E27FC236}">
                <a16:creationId xmlns:a16="http://schemas.microsoft.com/office/drawing/2014/main" id="{1EE52E28-7EDA-0BAD-05C2-1689C8961A7C}"/>
              </a:ext>
            </a:extLst>
          </p:cNvPr>
          <p:cNvSpPr/>
          <p:nvPr/>
        </p:nvSpPr>
        <p:spPr>
          <a:xfrm>
            <a:off x="8066087" y="253080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4</a:t>
            </a:r>
          </a:p>
        </p:txBody>
      </p:sp>
      <p:sp>
        <p:nvSpPr>
          <p:cNvPr id="73" name="Ellipse 33">
            <a:extLst>
              <a:ext uri="{FF2B5EF4-FFF2-40B4-BE49-F238E27FC236}">
                <a16:creationId xmlns:a16="http://schemas.microsoft.com/office/drawing/2014/main" id="{B4C2FF17-4150-4180-2492-B0D74334C369}"/>
              </a:ext>
            </a:extLst>
          </p:cNvPr>
          <p:cNvSpPr/>
          <p:nvPr/>
        </p:nvSpPr>
        <p:spPr>
          <a:xfrm>
            <a:off x="8737998" y="3916519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5</a:t>
            </a:r>
          </a:p>
        </p:txBody>
      </p:sp>
      <p:sp>
        <p:nvSpPr>
          <p:cNvPr id="74" name="Ellipse 35">
            <a:extLst>
              <a:ext uri="{FF2B5EF4-FFF2-40B4-BE49-F238E27FC236}">
                <a16:creationId xmlns:a16="http://schemas.microsoft.com/office/drawing/2014/main" id="{3FCECBF0-E745-35D5-60D6-EBF411895201}"/>
              </a:ext>
            </a:extLst>
          </p:cNvPr>
          <p:cNvSpPr/>
          <p:nvPr/>
        </p:nvSpPr>
        <p:spPr>
          <a:xfrm>
            <a:off x="10598392" y="2347079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6</a:t>
            </a:r>
          </a:p>
        </p:txBody>
      </p:sp>
      <p:sp>
        <p:nvSpPr>
          <p:cNvPr id="75" name="Ellipse 39">
            <a:extLst>
              <a:ext uri="{FF2B5EF4-FFF2-40B4-BE49-F238E27FC236}">
                <a16:creationId xmlns:a16="http://schemas.microsoft.com/office/drawing/2014/main" id="{EC3C2DA5-F345-CA55-9841-7A98C3BE98CB}"/>
              </a:ext>
            </a:extLst>
          </p:cNvPr>
          <p:cNvSpPr/>
          <p:nvPr/>
        </p:nvSpPr>
        <p:spPr>
          <a:xfrm>
            <a:off x="10323430" y="319453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77" name="Ellipse 41">
            <a:extLst>
              <a:ext uri="{FF2B5EF4-FFF2-40B4-BE49-F238E27FC236}">
                <a16:creationId xmlns:a16="http://schemas.microsoft.com/office/drawing/2014/main" id="{8CA3427A-5157-ED96-6513-67E9712C0B75}"/>
              </a:ext>
            </a:extLst>
          </p:cNvPr>
          <p:cNvSpPr/>
          <p:nvPr/>
        </p:nvSpPr>
        <p:spPr>
          <a:xfrm>
            <a:off x="10344365" y="3916519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8</a:t>
            </a:r>
          </a:p>
        </p:txBody>
      </p:sp>
      <p:sp>
        <p:nvSpPr>
          <p:cNvPr id="78" name="Ellipse 41">
            <a:extLst>
              <a:ext uri="{FF2B5EF4-FFF2-40B4-BE49-F238E27FC236}">
                <a16:creationId xmlns:a16="http://schemas.microsoft.com/office/drawing/2014/main" id="{EED4510C-DDBD-8040-4E01-96C5974B6158}"/>
              </a:ext>
            </a:extLst>
          </p:cNvPr>
          <p:cNvSpPr/>
          <p:nvPr/>
        </p:nvSpPr>
        <p:spPr>
          <a:xfrm>
            <a:off x="11020464" y="3589382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9</a:t>
            </a:r>
          </a:p>
        </p:txBody>
      </p:sp>
      <p:sp>
        <p:nvSpPr>
          <p:cNvPr id="79" name="Ellipse 41">
            <a:extLst>
              <a:ext uri="{FF2B5EF4-FFF2-40B4-BE49-F238E27FC236}">
                <a16:creationId xmlns:a16="http://schemas.microsoft.com/office/drawing/2014/main" id="{71F0E8AB-6250-9BF2-1144-BE85706F4590}"/>
              </a:ext>
            </a:extLst>
          </p:cNvPr>
          <p:cNvSpPr/>
          <p:nvPr/>
        </p:nvSpPr>
        <p:spPr>
          <a:xfrm>
            <a:off x="9115752" y="5559013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10</a:t>
            </a:r>
          </a:p>
        </p:txBody>
      </p:sp>
      <p:sp>
        <p:nvSpPr>
          <p:cNvPr id="80" name="Ellipse 41">
            <a:extLst>
              <a:ext uri="{FF2B5EF4-FFF2-40B4-BE49-F238E27FC236}">
                <a16:creationId xmlns:a16="http://schemas.microsoft.com/office/drawing/2014/main" id="{790F9C7C-329B-F194-C5A7-3B257426CC47}"/>
              </a:ext>
            </a:extLst>
          </p:cNvPr>
          <p:cNvSpPr/>
          <p:nvPr/>
        </p:nvSpPr>
        <p:spPr>
          <a:xfrm>
            <a:off x="7278532" y="345220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11</a:t>
            </a:r>
          </a:p>
        </p:txBody>
      </p:sp>
      <p:sp>
        <p:nvSpPr>
          <p:cNvPr id="11" name="Subtitle 9">
            <a:extLst>
              <a:ext uri="{FF2B5EF4-FFF2-40B4-BE49-F238E27FC236}">
                <a16:creationId xmlns:a16="http://schemas.microsoft.com/office/drawing/2014/main" id="{570C2A52-AADB-957F-4299-BA559B788E14}"/>
              </a:ext>
            </a:extLst>
          </p:cNvPr>
          <p:cNvSpPr txBox="1">
            <a:spLocks/>
          </p:cNvSpPr>
          <p:nvPr/>
        </p:nvSpPr>
        <p:spPr>
          <a:xfrm>
            <a:off x="900203" y="1062972"/>
            <a:ext cx="290748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Meetings &amp; Conference Spaces</a:t>
            </a:r>
          </a:p>
        </p:txBody>
      </p:sp>
    </p:spTree>
    <p:extLst>
      <p:ext uri="{BB962C8B-B14F-4D97-AF65-F5344CB8AC3E}">
        <p14:creationId xmlns:p14="http://schemas.microsoft.com/office/powerpoint/2010/main" val="81628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STANDORTINFORMATIONEN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 </a:t>
            </a:r>
            <a:r>
              <a:rPr lang="en-GB" dirty="0">
                <a:latin typeface="+mn-lt"/>
              </a:rPr>
              <a:t>00</a:t>
            </a:r>
          </a:p>
        </p:txBody>
      </p:sp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C6BDC206-006F-CD72-7088-9BB7B733FE95}"/>
              </a:ext>
            </a:extLst>
          </p:cNvPr>
          <p:cNvGraphicFramePr>
            <a:graphicFrameLocks noGrp="1"/>
          </p:cNvGraphicFramePr>
          <p:nvPr/>
        </p:nvGraphicFramePr>
        <p:xfrm>
          <a:off x="1290918" y="1935683"/>
          <a:ext cx="10458164" cy="41240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60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685193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37556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17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de-DE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B x H </a:t>
                      </a:r>
                      <a:b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Metern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U-Form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Parlament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Stuhlkreis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Bankett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</a:rPr>
                        <a:t>Training 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86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60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&amp; Move Room 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47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12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36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37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Eatery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127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50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65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122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65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en-US" sz="1200" b="0" dirty="0"/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128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65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 +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250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140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80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/>
                          <a:cs typeface="Arial"/>
                        </a:rPr>
                        <a:t>200+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428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/>
                        </a:rPr>
                        <a:t>Empfang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lang="de-DE"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gridSpan="7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latin typeface="Gilroy"/>
                        </a:rPr>
                        <a:t>Außergewöhnliche Outdoor-Möblierung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875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Innenhof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spc="-25" dirty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86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35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60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de-DE" sz="1000" b="0" i="0" dirty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05929"/>
                  </a:ext>
                </a:extLst>
              </a:tr>
            </a:tbl>
          </a:graphicData>
        </a:graphic>
      </p:graphicFrame>
      <p:sp>
        <p:nvSpPr>
          <p:cNvPr id="4" name="Ellipse 20">
            <a:extLst>
              <a:ext uri="{FF2B5EF4-FFF2-40B4-BE49-F238E27FC236}">
                <a16:creationId xmlns:a16="http://schemas.microsoft.com/office/drawing/2014/main" id="{F5B8F4BA-F5A2-EF98-59E3-01103D16C5D8}"/>
              </a:ext>
            </a:extLst>
          </p:cNvPr>
          <p:cNvSpPr/>
          <p:nvPr/>
        </p:nvSpPr>
        <p:spPr>
          <a:xfrm>
            <a:off x="896574" y="236859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5" name="Ellipse 24">
            <a:extLst>
              <a:ext uri="{FF2B5EF4-FFF2-40B4-BE49-F238E27FC236}">
                <a16:creationId xmlns:a16="http://schemas.microsoft.com/office/drawing/2014/main" id="{02A8A40F-25B7-D508-500D-A1B97C464EA6}"/>
              </a:ext>
            </a:extLst>
          </p:cNvPr>
          <p:cNvSpPr/>
          <p:nvPr/>
        </p:nvSpPr>
        <p:spPr>
          <a:xfrm>
            <a:off x="896574" y="270781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6" name="Ellipse 26">
            <a:extLst>
              <a:ext uri="{FF2B5EF4-FFF2-40B4-BE49-F238E27FC236}">
                <a16:creationId xmlns:a16="http://schemas.microsoft.com/office/drawing/2014/main" id="{200C87FC-33CC-D200-78BF-CD20C40E3E00}"/>
              </a:ext>
            </a:extLst>
          </p:cNvPr>
          <p:cNvSpPr/>
          <p:nvPr/>
        </p:nvSpPr>
        <p:spPr>
          <a:xfrm>
            <a:off x="896574" y="304702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19" name="Ellipse 29">
            <a:extLst>
              <a:ext uri="{FF2B5EF4-FFF2-40B4-BE49-F238E27FC236}">
                <a16:creationId xmlns:a16="http://schemas.microsoft.com/office/drawing/2014/main" id="{24B47F0C-7007-DB58-86AA-7C838997A7D4}"/>
              </a:ext>
            </a:extLst>
          </p:cNvPr>
          <p:cNvSpPr/>
          <p:nvPr/>
        </p:nvSpPr>
        <p:spPr>
          <a:xfrm>
            <a:off x="896574" y="338624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20" name="Ellipse 33">
            <a:extLst>
              <a:ext uri="{FF2B5EF4-FFF2-40B4-BE49-F238E27FC236}">
                <a16:creationId xmlns:a16="http://schemas.microsoft.com/office/drawing/2014/main" id="{6229562A-80CA-068B-589E-341A0B7EFBB0}"/>
              </a:ext>
            </a:extLst>
          </p:cNvPr>
          <p:cNvSpPr/>
          <p:nvPr/>
        </p:nvSpPr>
        <p:spPr>
          <a:xfrm>
            <a:off x="896574" y="372545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sp>
        <p:nvSpPr>
          <p:cNvPr id="21" name="Ellipse 35">
            <a:extLst>
              <a:ext uri="{FF2B5EF4-FFF2-40B4-BE49-F238E27FC236}">
                <a16:creationId xmlns:a16="http://schemas.microsoft.com/office/drawing/2014/main" id="{856D5F78-2606-471A-B791-91C913D37B35}"/>
              </a:ext>
            </a:extLst>
          </p:cNvPr>
          <p:cNvSpPr/>
          <p:nvPr/>
        </p:nvSpPr>
        <p:spPr>
          <a:xfrm>
            <a:off x="896574" y="40646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6</a:t>
            </a:r>
          </a:p>
        </p:txBody>
      </p:sp>
      <p:sp>
        <p:nvSpPr>
          <p:cNvPr id="22" name="Ellipse 39">
            <a:extLst>
              <a:ext uri="{FF2B5EF4-FFF2-40B4-BE49-F238E27FC236}">
                <a16:creationId xmlns:a16="http://schemas.microsoft.com/office/drawing/2014/main" id="{2224745A-4542-85C7-DDDF-7A8EA90E61AD}"/>
              </a:ext>
            </a:extLst>
          </p:cNvPr>
          <p:cNvSpPr/>
          <p:nvPr/>
        </p:nvSpPr>
        <p:spPr>
          <a:xfrm>
            <a:off x="886272" y="440388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23" name="Ellipse 41">
            <a:extLst>
              <a:ext uri="{FF2B5EF4-FFF2-40B4-BE49-F238E27FC236}">
                <a16:creationId xmlns:a16="http://schemas.microsoft.com/office/drawing/2014/main" id="{92845BC0-1555-6007-67F7-B1DFDA1977E9}"/>
              </a:ext>
            </a:extLst>
          </p:cNvPr>
          <p:cNvSpPr/>
          <p:nvPr/>
        </p:nvSpPr>
        <p:spPr>
          <a:xfrm>
            <a:off x="896574" y="474310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8</a:t>
            </a:r>
          </a:p>
        </p:txBody>
      </p:sp>
      <p:sp>
        <p:nvSpPr>
          <p:cNvPr id="24" name="Ellipse 41">
            <a:extLst>
              <a:ext uri="{FF2B5EF4-FFF2-40B4-BE49-F238E27FC236}">
                <a16:creationId xmlns:a16="http://schemas.microsoft.com/office/drawing/2014/main" id="{0C13D1C6-60C6-4A8D-C2A0-95A71722E3B1}"/>
              </a:ext>
            </a:extLst>
          </p:cNvPr>
          <p:cNvSpPr/>
          <p:nvPr/>
        </p:nvSpPr>
        <p:spPr>
          <a:xfrm>
            <a:off x="896574" y="5082317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9</a:t>
            </a:r>
          </a:p>
        </p:txBody>
      </p:sp>
      <p:sp>
        <p:nvSpPr>
          <p:cNvPr id="25" name="Ellipse 41">
            <a:extLst>
              <a:ext uri="{FF2B5EF4-FFF2-40B4-BE49-F238E27FC236}">
                <a16:creationId xmlns:a16="http://schemas.microsoft.com/office/drawing/2014/main" id="{5B1C281C-469A-C83E-73AB-946673B23FFF}"/>
              </a:ext>
            </a:extLst>
          </p:cNvPr>
          <p:cNvSpPr/>
          <p:nvPr/>
        </p:nvSpPr>
        <p:spPr>
          <a:xfrm>
            <a:off x="899074" y="542153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10</a:t>
            </a:r>
          </a:p>
        </p:txBody>
      </p:sp>
      <p:pic>
        <p:nvPicPr>
          <p:cNvPr id="26" name="Grafik 4">
            <a:extLst>
              <a:ext uri="{FF2B5EF4-FFF2-40B4-BE49-F238E27FC236}">
                <a16:creationId xmlns:a16="http://schemas.microsoft.com/office/drawing/2014/main" id="{003B8894-158E-84EB-75EA-B1BB5A33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0388" y="1326381"/>
            <a:ext cx="504000" cy="504000"/>
          </a:xfrm>
          <a:prstGeom prst="rect">
            <a:avLst/>
          </a:prstGeom>
        </p:spPr>
      </p:pic>
      <p:pic>
        <p:nvPicPr>
          <p:cNvPr id="27" name="Grafik 5">
            <a:extLst>
              <a:ext uri="{FF2B5EF4-FFF2-40B4-BE49-F238E27FC236}">
                <a16:creationId xmlns:a16="http://schemas.microsoft.com/office/drawing/2014/main" id="{623C78D3-D069-9699-8ADE-6E73B98D9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3182" y="1326381"/>
            <a:ext cx="504000" cy="504000"/>
          </a:xfrm>
          <a:prstGeom prst="rect">
            <a:avLst/>
          </a:prstGeom>
        </p:spPr>
      </p:pic>
      <p:pic>
        <p:nvPicPr>
          <p:cNvPr id="28" name="Grafik 6">
            <a:extLst>
              <a:ext uri="{FF2B5EF4-FFF2-40B4-BE49-F238E27FC236}">
                <a16:creationId xmlns:a16="http://schemas.microsoft.com/office/drawing/2014/main" id="{268110F3-272D-A587-8B1C-AA8D1951A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5976" y="1326381"/>
            <a:ext cx="504000" cy="504000"/>
          </a:xfrm>
          <a:prstGeom prst="rect">
            <a:avLst/>
          </a:prstGeom>
        </p:spPr>
      </p:pic>
      <p:pic>
        <p:nvPicPr>
          <p:cNvPr id="29" name="Grafik 7">
            <a:extLst>
              <a:ext uri="{FF2B5EF4-FFF2-40B4-BE49-F238E27FC236}">
                <a16:creationId xmlns:a16="http://schemas.microsoft.com/office/drawing/2014/main" id="{D7B7E08F-7D53-4C0C-7F33-0284C26E0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8988" y="1326381"/>
            <a:ext cx="504000" cy="504000"/>
          </a:xfrm>
          <a:prstGeom prst="rect">
            <a:avLst/>
          </a:prstGeom>
        </p:spPr>
      </p:pic>
      <p:pic>
        <p:nvPicPr>
          <p:cNvPr id="30" name="Grafik 8">
            <a:extLst>
              <a:ext uri="{FF2B5EF4-FFF2-40B4-BE49-F238E27FC236}">
                <a16:creationId xmlns:a16="http://schemas.microsoft.com/office/drawing/2014/main" id="{998939FE-1E9B-0B52-7FD6-7555531FF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1785" y="1326381"/>
            <a:ext cx="504000" cy="504000"/>
          </a:xfrm>
          <a:prstGeom prst="rect">
            <a:avLst/>
          </a:prstGeom>
        </p:spPr>
      </p:pic>
      <p:pic>
        <p:nvPicPr>
          <p:cNvPr id="31" name="Grafik 10">
            <a:extLst>
              <a:ext uri="{FF2B5EF4-FFF2-40B4-BE49-F238E27FC236}">
                <a16:creationId xmlns:a16="http://schemas.microsoft.com/office/drawing/2014/main" id="{1A2C9E4E-B3FC-9B65-5047-62930B1975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4579" y="1326381"/>
            <a:ext cx="504000" cy="504000"/>
          </a:xfrm>
          <a:prstGeom prst="rect">
            <a:avLst/>
          </a:prstGeom>
        </p:spPr>
      </p:pic>
      <p:pic>
        <p:nvPicPr>
          <p:cNvPr id="32" name="Grafik 26">
            <a:extLst>
              <a:ext uri="{FF2B5EF4-FFF2-40B4-BE49-F238E27FC236}">
                <a16:creationId xmlns:a16="http://schemas.microsoft.com/office/drawing/2014/main" id="{B34BCB1D-F405-86C1-078F-47BA2AD3C4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7373" y="1326381"/>
            <a:ext cx="504000" cy="504000"/>
          </a:xfrm>
          <a:prstGeom prst="rect">
            <a:avLst/>
          </a:prstGeom>
        </p:spPr>
      </p:pic>
      <p:sp>
        <p:nvSpPr>
          <p:cNvPr id="33" name="Ellipse 41">
            <a:extLst>
              <a:ext uri="{FF2B5EF4-FFF2-40B4-BE49-F238E27FC236}">
                <a16:creationId xmlns:a16="http://schemas.microsoft.com/office/drawing/2014/main" id="{A2D4FA98-77D4-598A-C5D2-6BB9C1AAED50}"/>
              </a:ext>
            </a:extLst>
          </p:cNvPr>
          <p:cNvSpPr/>
          <p:nvPr/>
        </p:nvSpPr>
        <p:spPr>
          <a:xfrm>
            <a:off x="899074" y="576074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11</a:t>
            </a:r>
          </a:p>
        </p:txBody>
      </p:sp>
      <p:sp>
        <p:nvSpPr>
          <p:cNvPr id="8" name="Subtitle 9">
            <a:extLst>
              <a:ext uri="{FF2B5EF4-FFF2-40B4-BE49-F238E27FC236}">
                <a16:creationId xmlns:a16="http://schemas.microsoft.com/office/drawing/2014/main" id="{3759B641-7F08-277B-E461-2168BCFC3106}"/>
              </a:ext>
            </a:extLst>
          </p:cNvPr>
          <p:cNvSpPr txBox="1">
            <a:spLocks/>
          </p:cNvSpPr>
          <p:nvPr/>
        </p:nvSpPr>
        <p:spPr>
          <a:xfrm>
            <a:off x="900203" y="1062972"/>
            <a:ext cx="290748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Bestuhlungsplan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7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esign Offices">
      <a:dk1>
        <a:srgbClr val="000000"/>
      </a:dk1>
      <a:lt1>
        <a:srgbClr val="FFFFFF"/>
      </a:lt1>
      <a:dk2>
        <a:srgbClr val="434141"/>
      </a:dk2>
      <a:lt2>
        <a:srgbClr val="BDBFB5"/>
      </a:lt2>
      <a:accent1>
        <a:srgbClr val="FFCF8A"/>
      </a:accent1>
      <a:accent2>
        <a:srgbClr val="000000"/>
      </a:accent2>
      <a:accent3>
        <a:srgbClr val="BDBFB5"/>
      </a:accent3>
      <a:accent4>
        <a:srgbClr val="434141"/>
      </a:accent4>
      <a:accent5>
        <a:srgbClr val="FFCF8A"/>
      </a:accent5>
      <a:accent6>
        <a:srgbClr val="F2A74B"/>
      </a:accent6>
      <a:hlink>
        <a:srgbClr val="FFCF8A"/>
      </a:hlink>
      <a:folHlink>
        <a:srgbClr val="F2A74B"/>
      </a:folHlink>
    </a:clrScheme>
    <a:fontScheme name="Benutzerdefiniert 1">
      <a:majorFont>
        <a:latin typeface="Gilroy 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3_Design_Offices" id="{D28CC85B-EA26-824A-BF4F-2EFA9F1CC0E3}" vid="{E42F1902-EE49-6543-A9A9-128A719318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0ecdd-a838-48d8-819c-064c3f8dc647" xsi:nil="true"/>
    <lcf76f155ced4ddcb4097134ff3c332f xmlns="39ba79d6-1fd6-44c1-94b5-08934bb70611">
      <Terms xmlns="http://schemas.microsoft.com/office/infopath/2007/PartnerControls"/>
    </lcf76f155ced4ddcb4097134ff3c332f>
    <SharedWithUsers xmlns="cf30ecdd-a838-48d8-819c-064c3f8dc647">
      <UserInfo>
        <DisplayName>laura.fabian@designoffices.de</DisplayName>
        <AccountId>3058</AccountId>
        <AccountType/>
      </UserInfo>
      <UserInfo>
        <DisplayName>julia.mohr@designoffices.de</DisplayName>
        <AccountId>665</AccountId>
        <AccountType/>
      </UserInfo>
      <UserInfo>
        <DisplayName>andrea.muelheims@designoffices.de</DisplayName>
        <AccountId>1245</AccountId>
        <AccountType/>
      </UserInfo>
      <UserInfo>
        <DisplayName>daniel.luemmen@designoffices.de</DisplayName>
        <AccountId>669</AccountId>
        <AccountType/>
      </UserInfo>
      <UserInfo>
        <DisplayName>philipp.templer@designoffices.de</DisplayName>
        <AccountId>603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3C326EBDB1647A281F2628DCADF74" ma:contentTypeVersion="19" ma:contentTypeDescription="Ein neues Dokument erstellen." ma:contentTypeScope="" ma:versionID="6edbbe82d495b2b6a1aeb2648bfbdc88">
  <xsd:schema xmlns:xsd="http://www.w3.org/2001/XMLSchema" xmlns:xs="http://www.w3.org/2001/XMLSchema" xmlns:p="http://schemas.microsoft.com/office/2006/metadata/properties" xmlns:ns2="39ba79d6-1fd6-44c1-94b5-08934bb70611" xmlns:ns3="cf30ecdd-a838-48d8-819c-064c3f8dc647" targetNamespace="http://schemas.microsoft.com/office/2006/metadata/properties" ma:root="true" ma:fieldsID="d55531aaad25f94a78f7aa598cb9a051" ns2:_="" ns3:_="">
    <xsd:import namespace="39ba79d6-1fd6-44c1-94b5-08934bb70611"/>
    <xsd:import namespace="cf30ecdd-a838-48d8-819c-064c3f8dc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79d6-1fd6-44c1-94b5-08934bb70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ca4ee22-12d4-474d-9cac-410a40d28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0ecdd-a838-48d8-819c-064c3f8dc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87d822-d3f4-4f86-aadc-53d001e59b1f}" ma:internalName="TaxCatchAll" ma:showField="CatchAllData" ma:web="cf30ecdd-a838-48d8-819c-064c3f8dc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FBDA95-0309-4B02-9ED9-94870EFFFC53}">
  <ds:schemaRefs>
    <ds:schemaRef ds:uri="http://www.w3.org/XML/1998/namespace"/>
    <ds:schemaRef ds:uri="http://purl.org/dc/dcmitype/"/>
    <ds:schemaRef ds:uri="cf30ecdd-a838-48d8-819c-064c3f8dc647"/>
    <ds:schemaRef ds:uri="39ba79d6-1fd6-44c1-94b5-08934bb7061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867487B-E48F-4136-BDC0-9695CCF70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F8677-1D9F-4A13-B529-81C130CD4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a79d6-1fd6-44c1-94b5-08934bb70611"/>
    <ds:schemaRef ds:uri="cf30ecdd-a838-48d8-819c-064c3f8dc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d2d24dc-7784-42ad-a576-f536bda6a418}" enabled="1" method="Privileged" siteId="{816ef078-e1e2-4e49-b265-68b9d2a9ae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231023_Design_Offices</Template>
  <TotalTime>0</TotalTime>
  <Words>177</Words>
  <Application>Microsoft Macintosh PowerPoint</Application>
  <PresentationFormat>Breitbild</PresentationFormat>
  <Paragraphs>122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Gilroy</vt:lpstr>
      <vt:lpstr>Gilroy Bold</vt:lpstr>
      <vt:lpstr>Recoleta Bold</vt:lpstr>
      <vt:lpstr>Recoleta Light</vt:lpstr>
      <vt:lpstr>Office</vt:lpstr>
      <vt:lpstr>Grundrisse</vt:lpstr>
      <vt:lpstr>EG 00</vt:lpstr>
      <vt:lpstr>EG 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Pauli, Julia</dc:creator>
  <cp:lastModifiedBy>raniya.richter@designoffices.de</cp:lastModifiedBy>
  <cp:revision>183</cp:revision>
  <dcterms:created xsi:type="dcterms:W3CDTF">2023-10-23T16:02:50Z</dcterms:created>
  <dcterms:modified xsi:type="dcterms:W3CDTF">2025-09-16T06:27:26Z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2023-10-31T15:36:32Z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f1f907b0-4315-43eb-b8e2-d3913aa5e4ec</vt:lpwstr>
  </property>
  <property fmtid="{D5CDD505-2E9C-101B-9397-08002B2CF9AE}" pid="8" name="MSIP_Label_0d2d24dc-7784-42ad-a576-f536bda6a418_ContentBits">
    <vt:lpwstr>0</vt:lpwstr>
  </property>
  <property fmtid="{D5CDD505-2E9C-101B-9397-08002B2CF9AE}" pid="9" name="ContentTypeId">
    <vt:lpwstr>0x0101005C03C326EBDB1647A281F2628DCADF74</vt:lpwstr>
  </property>
  <property fmtid="{D5CDD505-2E9C-101B-9397-08002B2CF9AE}" pid="10" name="MediaServiceImageTags">
    <vt:lpwstr/>
  </property>
</Properties>
</file>