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6849418" r:id="rId5"/>
    <p:sldId id="2146849434" r:id="rId6"/>
    <p:sldId id="214684944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14E1F-8600-291C-8AAE-E2367E822710}" name="Anna Scherer" initials="AS" userId="c549a42fd65b46ac" providerId="Windows Live"/>
  <p188:author id="{C16623B5-4B0A-92DA-4716-6DAD4942D834}" name="daniel.luemmen@designoffices.de" initials="da" userId="S::daniel.luemmen@designoffices.de::c2a01a8d-ab35-453e-a146-f6f5a23a8774" providerId="AD"/>
  <p188:author id="{5B5B7DB6-D244-D14B-74AA-257942960E60}" name="Schmitz-Niehaus, Marije" initials="" userId="S::m.schmitzniehaus@house-of-communication.com::a7b52d58-5d81-400e-b430-ed01855a0c60" providerId="AD"/>
  <p188:author id="{58ABF0C0-7355-E757-DB4C-3EE1ACE04BF2}" name="laura.fabian@designoffices.de" initials="LF" userId="S::laura.fabian@designoffices.de::e8b6951e-c14a-41d3-b491-b1ec2f76596d" providerId="AD"/>
  <p188:author id="{A012E9C9-EACE-3E6B-831A-EF652A3510D5}" name="julia.mohr@designoffices.de" initials="" userId="S::julia.mohr@designoffices.de::297a852b-2993-4aeb-8757-ad3d4a748307" providerId="AD"/>
  <p188:author id="{A2F8A3ED-659C-A332-5843-DE5DE5AEF2FB}" name="philipp.templer@designoffices.de" initials="PT" userId="S::philipp.templer@designoffices.de::70bcd1dd-ea66-4ed8-9209-44f54f3de3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8B"/>
    <a:srgbClr val="FFE9C8"/>
    <a:srgbClr val="F2A74B"/>
    <a:srgbClr val="FFDEB1"/>
    <a:srgbClr val="FFE8C7"/>
    <a:srgbClr val="FFE1B6"/>
    <a:srgbClr val="CD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EE4A6-67C3-1746-9421-C7EBE5FD81E3}" v="2" dt="2025-09-16T06:28:21.42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830"/>
  </p:normalViewPr>
  <p:slideViewPr>
    <p:cSldViewPr snapToGrid="0">
      <p:cViewPr varScale="1">
        <p:scale>
          <a:sx n="121" d="100"/>
          <a:sy n="121" d="100"/>
        </p:scale>
        <p:origin x="1160" y="176"/>
      </p:cViewPr>
      <p:guideLst>
        <p:guide pos="19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-viet.nguyen@designoffices.de" userId="S::hoang-viet.nguyen@designoffices.de::80909faa-df90-4eab-acf9-c8d966870787" providerId="AD" clId="Web-{71BB8E18-C5A6-2E70-E7E0-F1005B2A81B4}"/>
    <pc:docChg chg="addSld delSld">
      <pc:chgData name="hoang-viet.nguyen@designoffices.de" userId="S::hoang-viet.nguyen@designoffices.de::80909faa-df90-4eab-acf9-c8d966870787" providerId="AD" clId="Web-{71BB8E18-C5A6-2E70-E7E0-F1005B2A81B4}" dt="2024-10-08T11:59:21.135" v="2"/>
      <pc:docMkLst>
        <pc:docMk/>
      </pc:docMkLst>
      <pc:sldChg chg="add del">
        <pc:chgData name="hoang-viet.nguyen@designoffices.de" userId="S::hoang-viet.nguyen@designoffices.de::80909faa-df90-4eab-acf9-c8d966870787" providerId="AD" clId="Web-{71BB8E18-C5A6-2E70-E7E0-F1005B2A81B4}" dt="2024-10-08T11:59:21.135" v="2"/>
        <pc:sldMkLst>
          <pc:docMk/>
          <pc:sldMk cId="859911787" sldId="2146849414"/>
        </pc:sldMkLst>
      </pc:sldChg>
    </pc:docChg>
  </pc:docChgLst>
  <pc:docChgLst>
    <pc:chgData name="svenja.kraus@designoffices.de" userId="760646a6-c3f0-427a-a802-b4eaa36071a1" providerId="ADAL" clId="{5073585F-5245-48F5-AB6A-4DFC80C1B708}"/>
    <pc:docChg chg="custSel modSld">
      <pc:chgData name="svenja.kraus@designoffices.de" userId="760646a6-c3f0-427a-a802-b4eaa36071a1" providerId="ADAL" clId="{5073585F-5245-48F5-AB6A-4DFC80C1B708}" dt="2025-08-22T09:12:44.365" v="38"/>
      <pc:docMkLst>
        <pc:docMk/>
      </pc:docMkLst>
      <pc:sldChg chg="addSp delSp modSp mod">
        <pc:chgData name="svenja.kraus@designoffices.de" userId="760646a6-c3f0-427a-a802-b4eaa36071a1" providerId="ADAL" clId="{5073585F-5245-48F5-AB6A-4DFC80C1B708}" dt="2025-08-22T09:11:07.993" v="5"/>
        <pc:sldMkLst>
          <pc:docMk/>
          <pc:sldMk cId="816283503" sldId="2146849434"/>
        </pc:sldMkLst>
      </pc:sldChg>
      <pc:sldChg chg="addSp delSp modSp mod">
        <pc:chgData name="svenja.kraus@designoffices.de" userId="760646a6-c3f0-427a-a802-b4eaa36071a1" providerId="ADAL" clId="{5073585F-5245-48F5-AB6A-4DFC80C1B708}" dt="2025-08-22T09:12:10.900" v="30"/>
        <pc:sldMkLst>
          <pc:docMk/>
          <pc:sldMk cId="2818399130" sldId="2146849435"/>
        </pc:sldMkLst>
      </pc:sldChg>
      <pc:sldChg chg="addSp delSp modSp mod">
        <pc:chgData name="svenja.kraus@designoffices.de" userId="760646a6-c3f0-427a-a802-b4eaa36071a1" providerId="ADAL" clId="{5073585F-5245-48F5-AB6A-4DFC80C1B708}" dt="2025-08-22T09:12:02.403" v="28"/>
        <pc:sldMkLst>
          <pc:docMk/>
          <pc:sldMk cId="1386239270" sldId="2146849436"/>
        </pc:sldMkLst>
      </pc:sldChg>
      <pc:sldChg chg="addSp delSp modSp mod">
        <pc:chgData name="svenja.kraus@designoffices.de" userId="760646a6-c3f0-427a-a802-b4eaa36071a1" providerId="ADAL" clId="{5073585F-5245-48F5-AB6A-4DFC80C1B708}" dt="2025-08-22T09:12:25.278" v="35"/>
        <pc:sldMkLst>
          <pc:docMk/>
          <pc:sldMk cId="4136153139" sldId="2146849437"/>
        </pc:sldMkLst>
      </pc:sldChg>
      <pc:sldChg chg="addSp delSp modSp mod">
        <pc:chgData name="svenja.kraus@designoffices.de" userId="760646a6-c3f0-427a-a802-b4eaa36071a1" providerId="ADAL" clId="{5073585F-5245-48F5-AB6A-4DFC80C1B708}" dt="2025-08-22T09:12:31.687" v="36"/>
        <pc:sldMkLst>
          <pc:docMk/>
          <pc:sldMk cId="2368322153" sldId="2146849438"/>
        </pc:sldMkLst>
      </pc:sldChg>
      <pc:sldChg chg="addSp delSp modSp mod">
        <pc:chgData name="svenja.kraus@designoffices.de" userId="760646a6-c3f0-427a-a802-b4eaa36071a1" providerId="ADAL" clId="{5073585F-5245-48F5-AB6A-4DFC80C1B708}" dt="2025-08-22T09:12:37.838" v="37"/>
        <pc:sldMkLst>
          <pc:docMk/>
          <pc:sldMk cId="1227499841" sldId="2146849439"/>
        </pc:sldMkLst>
      </pc:sldChg>
      <pc:sldChg chg="addSp delSp modSp mod">
        <pc:chgData name="svenja.kraus@designoffices.de" userId="760646a6-c3f0-427a-a802-b4eaa36071a1" providerId="ADAL" clId="{5073585F-5245-48F5-AB6A-4DFC80C1B708}" dt="2025-08-22T09:12:44.365" v="38"/>
        <pc:sldMkLst>
          <pc:docMk/>
          <pc:sldMk cId="3765864323" sldId="2146849440"/>
        </pc:sldMkLst>
      </pc:sldChg>
      <pc:sldChg chg="addSp delSp modSp mod">
        <pc:chgData name="svenja.kraus@designoffices.de" userId="760646a6-c3f0-427a-a802-b4eaa36071a1" providerId="ADAL" clId="{5073585F-5245-48F5-AB6A-4DFC80C1B708}" dt="2025-08-22T09:11:15.541" v="8"/>
        <pc:sldMkLst>
          <pc:docMk/>
          <pc:sldMk cId="1202675920" sldId="2146849441"/>
        </pc:sldMkLst>
      </pc:sldChg>
    </pc:docChg>
  </pc:docChgLst>
  <pc:docChgLst>
    <pc:chgData name="raniya.richter@designoffices.de" userId="b72066f5-877e-4f86-abb4-374d784b9883" providerId="ADAL" clId="{54C929DF-CB50-543B-9B34-A41441DBACFF}"/>
    <pc:docChg chg="addSld delSld modSld">
      <pc:chgData name="raniya.richter@designoffices.de" userId="b72066f5-877e-4f86-abb4-374d784b9883" providerId="ADAL" clId="{54C929DF-CB50-543B-9B34-A41441DBACFF}" dt="2025-09-16T06:28:27.781" v="17" actId="20577"/>
      <pc:docMkLst>
        <pc:docMk/>
      </pc:docMkLst>
      <pc:sldChg chg="addSp modSp add del mod">
        <pc:chgData name="raniya.richter@designoffices.de" userId="b72066f5-877e-4f86-abb4-374d784b9883" providerId="ADAL" clId="{54C929DF-CB50-543B-9B34-A41441DBACFF}" dt="2025-09-16T06:28:27.781" v="17" actId="20577"/>
        <pc:sldMkLst>
          <pc:docMk/>
          <pc:sldMk cId="816283503" sldId="2146849434"/>
        </pc:sldMkLst>
        <pc:spChg chg="add mod">
          <ac:chgData name="raniya.richter@designoffices.de" userId="b72066f5-877e-4f86-abb4-374d784b9883" providerId="ADAL" clId="{54C929DF-CB50-543B-9B34-A41441DBACFF}" dt="2025-09-16T06:28:27.781" v="17" actId="20577"/>
          <ac:spMkLst>
            <pc:docMk/>
            <pc:sldMk cId="816283503" sldId="2146849434"/>
            <ac:spMk id="2" creationId="{E8CC1A28-D639-108E-2CA8-9B047700046E}"/>
          </ac:spMkLst>
        </pc:spChg>
        <pc:spChg chg="add mod">
          <ac:chgData name="raniya.richter@designoffices.de" userId="b72066f5-877e-4f86-abb4-374d784b9883" providerId="ADAL" clId="{54C929DF-CB50-543B-9B34-A41441DBACFF}" dt="2025-09-16T06:28:21.423" v="3"/>
          <ac:spMkLst>
            <pc:docMk/>
            <pc:sldMk cId="816283503" sldId="2146849434"/>
            <ac:spMk id="3" creationId="{8E82962F-5340-9381-1E9A-A2EC93CC1D6D}"/>
          </ac:spMkLst>
        </pc:spChg>
      </pc:sldChg>
      <pc:sldChg chg="add del">
        <pc:chgData name="raniya.richter@designoffices.de" userId="b72066f5-877e-4f86-abb4-374d784b9883" providerId="ADAL" clId="{54C929DF-CB50-543B-9B34-A41441DBACFF}" dt="2025-09-16T06:27:52.327" v="2"/>
        <pc:sldMkLst>
          <pc:docMk/>
          <pc:sldMk cId="1202675920" sldId="2146849441"/>
        </pc:sldMkLst>
      </pc:sldChg>
    </pc:docChg>
  </pc:docChgLst>
  <pc:docChgLst>
    <pc:chgData name="julia.mohr@designoffices.de" userId="297a852b-2993-4aeb-8757-ad3d4a748307" providerId="ADAL" clId="{DAE2964A-D6C9-AF47-BD3F-1FF4A2B9C26D}"/>
    <pc:docChg chg="undo custSel modSld">
      <pc:chgData name="julia.mohr@designoffices.de" userId="297a852b-2993-4aeb-8757-ad3d4a748307" providerId="ADAL" clId="{DAE2964A-D6C9-AF47-BD3F-1FF4A2B9C26D}" dt="2025-01-31T09:41:15.121" v="12"/>
      <pc:docMkLst>
        <pc:docMk/>
      </pc:docMkLst>
      <pc:sldChg chg="modSp mod">
        <pc:chgData name="julia.mohr@designoffices.de" userId="297a852b-2993-4aeb-8757-ad3d4a748307" providerId="ADAL" clId="{DAE2964A-D6C9-AF47-BD3F-1FF4A2B9C26D}" dt="2025-01-31T09:40:35.826" v="6" actId="20577"/>
        <pc:sldMkLst>
          <pc:docMk/>
          <pc:sldMk cId="3905990822" sldId="2146849335"/>
        </pc:sldMkLst>
      </pc:sldChg>
      <pc:sldChg chg="modSp mod">
        <pc:chgData name="julia.mohr@designoffices.de" userId="297a852b-2993-4aeb-8757-ad3d4a748307" providerId="ADAL" clId="{DAE2964A-D6C9-AF47-BD3F-1FF4A2B9C26D}" dt="2025-01-31T09:41:00.905" v="10" actId="20577"/>
        <pc:sldMkLst>
          <pc:docMk/>
          <pc:sldMk cId="3763418070" sldId="2146849408"/>
        </pc:sldMkLst>
      </pc:sldChg>
      <pc:sldChg chg="modSp mod">
        <pc:chgData name="julia.mohr@designoffices.de" userId="297a852b-2993-4aeb-8757-ad3d4a748307" providerId="ADAL" clId="{DAE2964A-D6C9-AF47-BD3F-1FF4A2B9C26D}" dt="2025-01-31T09:41:15.121" v="12"/>
        <pc:sldMkLst>
          <pc:docMk/>
          <pc:sldMk cId="3796820953" sldId="2146849409"/>
        </pc:sldMkLst>
      </pc:sldChg>
      <pc:sldChg chg="modSp mod">
        <pc:chgData name="julia.mohr@designoffices.de" userId="297a852b-2993-4aeb-8757-ad3d4a748307" providerId="ADAL" clId="{DAE2964A-D6C9-AF47-BD3F-1FF4A2B9C26D}" dt="2025-01-31T09:41:09.054" v="11"/>
        <pc:sldMkLst>
          <pc:docMk/>
          <pc:sldMk cId="1660567630" sldId="2146849418"/>
        </pc:sldMkLst>
      </pc:sldChg>
    </pc:docChg>
  </pc:docChgLst>
  <pc:docChgLst>
    <pc:chgData name="raniya.richter@designoffices.de" userId="S::raniya.richter@designoffices.de::b72066f5-877e-4f86-abb4-374d784b9883" providerId="AD" clId="Web-{DC620DA5-0715-32A4-AB47-7EE2A2FFED23}"/>
    <pc:docChg chg="delSld">
      <pc:chgData name="raniya.richter@designoffices.de" userId="S::raniya.richter@designoffices.de::b72066f5-877e-4f86-abb4-374d784b9883" providerId="AD" clId="Web-{DC620DA5-0715-32A4-AB47-7EE2A2FFED23}" dt="2025-08-25T11:08:56.630" v="4"/>
      <pc:docMkLst>
        <pc:docMk/>
      </pc:docMkLst>
      <pc:sldChg chg="del">
        <pc:chgData name="raniya.richter@designoffices.de" userId="S::raniya.richter@designoffices.de::b72066f5-877e-4f86-abb4-374d784b9883" providerId="AD" clId="Web-{DC620DA5-0715-32A4-AB47-7EE2A2FFED23}" dt="2025-08-25T11:08:52.567" v="0"/>
        <pc:sldMkLst>
          <pc:docMk/>
          <pc:sldMk cId="2818399130" sldId="2146849435"/>
        </pc:sldMkLst>
      </pc:sldChg>
      <pc:sldChg chg="del">
        <pc:chgData name="raniya.richter@designoffices.de" userId="S::raniya.richter@designoffices.de::b72066f5-877e-4f86-abb4-374d784b9883" providerId="AD" clId="Web-{DC620DA5-0715-32A4-AB47-7EE2A2FFED23}" dt="2025-08-25T11:08:54.395" v="1"/>
        <pc:sldMkLst>
          <pc:docMk/>
          <pc:sldMk cId="4136153139" sldId="2146849437"/>
        </pc:sldMkLst>
      </pc:sldChg>
      <pc:sldChg chg="del">
        <pc:chgData name="raniya.richter@designoffices.de" userId="S::raniya.richter@designoffices.de::b72066f5-877e-4f86-abb4-374d784b9883" providerId="AD" clId="Web-{DC620DA5-0715-32A4-AB47-7EE2A2FFED23}" dt="2025-08-25T11:08:55.114" v="2"/>
        <pc:sldMkLst>
          <pc:docMk/>
          <pc:sldMk cId="2368322153" sldId="2146849438"/>
        </pc:sldMkLst>
      </pc:sldChg>
      <pc:sldChg chg="del">
        <pc:chgData name="raniya.richter@designoffices.de" userId="S::raniya.richter@designoffices.de::b72066f5-877e-4f86-abb4-374d784b9883" providerId="AD" clId="Web-{DC620DA5-0715-32A4-AB47-7EE2A2FFED23}" dt="2025-08-25T11:08:55.926" v="3"/>
        <pc:sldMkLst>
          <pc:docMk/>
          <pc:sldMk cId="1227499841" sldId="2146849439"/>
        </pc:sldMkLst>
      </pc:sldChg>
      <pc:sldChg chg="del">
        <pc:chgData name="raniya.richter@designoffices.de" userId="S::raniya.richter@designoffices.de::b72066f5-877e-4f86-abb4-374d784b9883" providerId="AD" clId="Web-{DC620DA5-0715-32A4-AB47-7EE2A2FFED23}" dt="2025-08-25T11:08:56.630" v="4"/>
        <pc:sldMkLst>
          <pc:docMk/>
          <pc:sldMk cId="3765864323" sldId="2146849440"/>
        </pc:sldMkLst>
      </pc:sldChg>
    </pc:docChg>
  </pc:docChgLst>
  <pc:docChgLst>
    <pc:chgData name="Leisering, Luisa Magdalena" userId="QwPGPwZeQSoUwPJmO2QkTosAopQmHGXXuYaoVzZQpEE=" providerId="None" clId="Web-{27A88AB3-40AC-4B4E-BB49-4667F2715442}"/>
    <pc:docChg chg="modSld">
      <pc:chgData name="Leisering, Luisa Magdalena" userId="QwPGPwZeQSoUwPJmO2QkTosAopQmHGXXuYaoVzZQpEE=" providerId="None" clId="Web-{27A88AB3-40AC-4B4E-BB49-4667F2715442}" dt="2024-10-04T08:02:21.769" v="10" actId="20577"/>
      <pc:docMkLst>
        <pc:docMk/>
      </pc:docMkLst>
      <pc:sldChg chg="modSp">
        <pc:chgData name="Leisering, Luisa Magdalena" userId="QwPGPwZeQSoUwPJmO2QkTosAopQmHGXXuYaoVzZQpEE=" providerId="None" clId="Web-{27A88AB3-40AC-4B4E-BB49-4667F2715442}" dt="2024-10-04T08:02:03.080" v="3" actId="20577"/>
        <pc:sldMkLst>
          <pc:docMk/>
          <pc:sldMk cId="3905990822" sldId="2146849335"/>
        </pc:sldMkLst>
      </pc:sldChg>
      <pc:sldChg chg="modSp">
        <pc:chgData name="Leisering, Luisa Magdalena" userId="QwPGPwZeQSoUwPJmO2QkTosAopQmHGXXuYaoVzZQpEE=" providerId="None" clId="Web-{27A88AB3-40AC-4B4E-BB49-4667F2715442}" dt="2024-10-04T08:02:09.206" v="6" actId="20577"/>
        <pc:sldMkLst>
          <pc:docMk/>
          <pc:sldMk cId="3763418070" sldId="2146849408"/>
        </pc:sldMkLst>
      </pc:sldChg>
      <pc:sldChg chg="modSp">
        <pc:chgData name="Leisering, Luisa Magdalena" userId="QwPGPwZeQSoUwPJmO2QkTosAopQmHGXXuYaoVzZQpEE=" providerId="None" clId="Web-{27A88AB3-40AC-4B4E-BB49-4667F2715442}" dt="2024-10-04T08:02:14.800" v="7" actId="20577"/>
        <pc:sldMkLst>
          <pc:docMk/>
          <pc:sldMk cId="3796820953" sldId="2146849409"/>
        </pc:sldMkLst>
      </pc:sldChg>
      <pc:sldChg chg="modSp">
        <pc:chgData name="Leisering, Luisa Magdalena" userId="QwPGPwZeQSoUwPJmO2QkTosAopQmHGXXuYaoVzZQpEE=" providerId="None" clId="Web-{27A88AB3-40AC-4B4E-BB49-4667F2715442}" dt="2024-10-04T08:02:21.769" v="10" actId="20577"/>
        <pc:sldMkLst>
          <pc:docMk/>
          <pc:sldMk cId="1660567630" sldId="2146849418"/>
        </pc:sldMkLst>
      </pc:sldChg>
    </pc:docChg>
  </pc:docChgLst>
  <pc:docChgLst>
    <pc:chgData clId="Web-{DC620DA5-0715-32A4-AB47-7EE2A2FFED23}"/>
    <pc:docChg chg="delSld">
      <pc:chgData name="" userId="" providerId="" clId="Web-{DC620DA5-0715-32A4-AB47-7EE2A2FFED23}" dt="2025-08-25T11:08:50.207" v="0"/>
      <pc:docMkLst>
        <pc:docMk/>
      </pc:docMkLst>
      <pc:sldChg chg="del">
        <pc:chgData name="" userId="" providerId="" clId="Web-{DC620DA5-0715-32A4-AB47-7EE2A2FFED23}" dt="2025-08-25T11:08:50.207" v="0"/>
        <pc:sldMkLst>
          <pc:docMk/>
          <pc:sldMk cId="1386239270" sldId="21468494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458A20-622F-DB86-A635-BDAB0614F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45D1B4-F1E9-EFE2-3561-3619310BA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729E-FC6E-9F4F-BD84-73539D037498}" type="datetimeFigureOut">
              <a:rPr lang="de-DE" smtClean="0"/>
              <a:t>16.09.25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E6FB1-F933-9337-3980-06BCA7342C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E5EDF-DA8D-E9CA-DA22-CF86E1709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51F2-42B7-8E43-8CB7-85EBE1278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50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0F265987-B1D5-4F40-98DD-1FF4BCC681F4}" type="datetimeFigureOut">
              <a:rPr lang="de-DE" smtClean="0"/>
              <a:pPr/>
              <a:t>16.09.25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18507C97-06EB-4E49-8273-FC259ADDC8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507C97-06EB-4E49-8273-FC259ADDC8B1}" type="slidenum">
              <a:rPr/>
              <a:pPr algn="l"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9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507C97-06EB-4E49-8273-FC259ADDC8B1}" type="slidenum">
              <a:rPr/>
              <a:pPr algn="l"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3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442913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973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050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50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19710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04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4873083"/>
            <a:ext cx="3781425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337017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Highlights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CF4962-4F78-F746-0466-39C6E851BE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713" y="3879075"/>
            <a:ext cx="2906713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B1E10D-A0D0-4D6A-A76A-DCE98A8137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3557" y="4873083"/>
            <a:ext cx="4229362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391992-E1A9-D9A7-6917-EAEC6321FC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3557" y="3879075"/>
            <a:ext cx="3354650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CFE4057-3744-9B12-139C-1DB1E6E95B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9341" y="1917305"/>
            <a:ext cx="2470881" cy="1543592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E0D2AE-E748-FE8B-B064-7E6DE09C1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69341" y="969074"/>
            <a:ext cx="2470881" cy="845712"/>
          </a:xfrm>
        </p:spPr>
        <p:txBody>
          <a:bodyPr anchor="b"/>
          <a:lstStyle>
            <a:lvl1pPr algn="r"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 lorem.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212907-73E4-9DD2-2678-6A292FDAD9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13" y="1736725"/>
            <a:ext cx="3349625" cy="1908175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F8BF38E-4C88-BE1C-EABF-BF9A67589F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63556" y="441325"/>
            <a:ext cx="4185532" cy="2771775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49DC144-18ED-8D1F-6ABC-0D09F00681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69340" y="3644900"/>
            <a:ext cx="2470881" cy="27686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E1C0A1A7-61B0-3D74-1498-B3175D275332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42469A3E-7784-1B6C-C6A3-EBD78DFC0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0E6358-6DB2-4928-E2CB-E1A8AE6DC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2045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D9CE9A-3977-0C24-4900-6ED7BD3BF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59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2A0EA1C-00ED-C6EA-E109-C1F5E241E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79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/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15FB15-107E-1609-9AEB-FB4113492A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6537367-7CCF-10F3-237F-512BD902B5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73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1087437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AE44B9E-B7D9-06C9-0AE1-0F586AEE3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4142" y="3791415"/>
            <a:ext cx="3330032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E1CFB9-C4E8-DED8-31E6-CE93B3982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3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6F6DAD-A90C-E003-C058-A4960FB37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4C5D5-9972-FB37-6F1F-8908B406A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4143" y="3213100"/>
            <a:ext cx="3330032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7575A7-0A28-51E5-30B7-9FFAB4C1FC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574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935AC19-7CBB-E1A5-FA19-8B3E50546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0AF5515-A78B-1B0F-1D07-B56C0A286E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3BBB60-1889-5EE8-3D0F-E8044F75F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3E38B28-4AE2-01D5-7952-D61FE2A430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21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E65CE263-5D67-93F7-CB6A-DAFCD8B0E6B8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chemeClr val="tx1"/>
              </a:solidFill>
              <a:latin typeface="Gilroy" pitchFamily="2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9640CD-9058-CE05-F179-AD407924A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etwas.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64BE473-8C12-B1A0-1DC6-BE5E335152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994585"/>
            <a:ext cx="2907488" cy="20633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32E9F6-891A-A4D9-DC75-A7494078E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68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E7CE0-4110-F01D-4564-6C607413F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002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6527799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859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9936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9936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23595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EFB2208-AC41-2073-1C6A-1AA54D40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3013501"/>
            <a:ext cx="9609136" cy="830997"/>
          </a:xfrm>
        </p:spPr>
        <p:txBody>
          <a:bodyPr anchor="ctr" anchorCtr="0"/>
          <a:lstStyle>
            <a:lvl1pPr algn="l">
              <a:defRPr sz="6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Über Design Offices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3271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51C2DA78-AC77-1124-6373-8DD3EAE2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EB86D-1467-8A73-24DD-E24937C3A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137939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A83CA3-AFB4-46B5-B2AD-C41A91464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41805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B90A-8DB5-AB52-1A51-DEFE57A5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101" y="3013502"/>
            <a:ext cx="4787899" cy="83099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GB" dirty="0" err="1"/>
              <a:t>Inhalte</a:t>
            </a:r>
            <a:endParaRPr lang="en-GB" dirty="0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D83DFD50-795F-A8A6-AF1E-771F3FCB327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79E61380-CDAA-30A7-DB8E-55D948E6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3DA985-9468-8C99-7B51-F322FC392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D218D5-0671-08E8-F861-CD4BA9B62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4847" y="1310713"/>
            <a:ext cx="3501999" cy="42365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1pPr>
          </a:lstStyle>
          <a:p>
            <a:pPr>
              <a:lnSpc>
                <a:spcPts val="3100"/>
              </a:lnSpc>
            </a:pPr>
            <a:r>
              <a:rPr lang="de-DE" dirty="0"/>
              <a:t>Über Design Offices</a:t>
            </a:r>
          </a:p>
          <a:p>
            <a:pPr>
              <a:lnSpc>
                <a:spcPts val="3100"/>
              </a:lnSpc>
            </a:pPr>
            <a:r>
              <a:rPr lang="de-DE" dirty="0"/>
              <a:t>Fakten zur Stadt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Standortinformation</a:t>
            </a:r>
            <a:r>
              <a:rPr lang="de-DE" dirty="0"/>
              <a:t>en</a:t>
            </a:r>
            <a:endParaRPr lang="en-DE" dirty="0"/>
          </a:p>
          <a:p>
            <a:pPr>
              <a:lnSpc>
                <a:spcPts val="3100"/>
              </a:lnSpc>
            </a:pPr>
            <a:r>
              <a:rPr lang="en-DE" dirty="0"/>
              <a:t>Produktportfolio</a:t>
            </a:r>
          </a:p>
        </p:txBody>
      </p:sp>
    </p:spTree>
    <p:extLst>
      <p:ext uri="{BB962C8B-B14F-4D97-AF65-F5344CB8AC3E}">
        <p14:creationId xmlns:p14="http://schemas.microsoft.com/office/powerpoint/2010/main" val="39551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1A32423-EB9D-CEBC-20BD-DA81FD640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2697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1F33CF8-508E-4E0A-6D1F-7A98FC9437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1023803"/>
            <a:ext cx="2907488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 -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1F7EAA-9533-E4F0-58D8-C58B653B0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4810035" cy="518231"/>
          </a:xfrm>
        </p:spPr>
        <p:txBody>
          <a:bodyPr anchor="t" anchorCtr="0">
            <a:noAutofit/>
          </a:bodyPr>
          <a:lstStyle/>
          <a:p>
            <a:r>
              <a:rPr lang="de-DE" dirty="0"/>
              <a:t>Erdgeschoss</a:t>
            </a:r>
          </a:p>
        </p:txBody>
      </p:sp>
    </p:spTree>
    <p:extLst>
      <p:ext uri="{BB962C8B-B14F-4D97-AF65-F5344CB8AC3E}">
        <p14:creationId xmlns:p14="http://schemas.microsoft.com/office/powerpoint/2010/main" val="38930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B989E-9940-2587-1DB2-9D57D04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873124"/>
            <a:ext cx="1044098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Das ist eine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A2F69B-38B1-3E95-6355-651A7BF3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736725"/>
            <a:ext cx="10440988" cy="424815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4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685" r:id="rId3"/>
    <p:sldLayoutId id="2147483751" r:id="rId4"/>
    <p:sldLayoutId id="2147483753" r:id="rId5"/>
    <p:sldLayoutId id="2147483754" r:id="rId6"/>
    <p:sldLayoutId id="2147483756" r:id="rId7"/>
    <p:sldLayoutId id="2147483765" r:id="rId8"/>
    <p:sldLayoutId id="2147483763" r:id="rId9"/>
    <p:sldLayoutId id="2147483766" r:id="rId10"/>
    <p:sldLayoutId id="2147483767" r:id="rId11"/>
    <p:sldLayoutId id="2147483750" r:id="rId12"/>
    <p:sldLayoutId id="2147483742" r:id="rId13"/>
    <p:sldLayoutId id="2147483757" r:id="rId14"/>
    <p:sldLayoutId id="2147483759" r:id="rId15"/>
    <p:sldLayoutId id="2147483760" r:id="rId16"/>
    <p:sldLayoutId id="2147483761" r:id="rId17"/>
    <p:sldLayoutId id="2147483762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ilroy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Gilroy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1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pos="824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orient="horz" pos="1094" userDrawn="1">
          <p15:clr>
            <a:srgbClr val="F26B43"/>
          </p15:clr>
        </p15:guide>
        <p15:guide id="10" pos="2933" userDrawn="1">
          <p15:clr>
            <a:srgbClr val="F26B43"/>
          </p15:clr>
        </p15:guide>
        <p15:guide id="14" pos="7401" userDrawn="1">
          <p15:clr>
            <a:srgbClr val="F26B43"/>
          </p15:clr>
        </p15:guide>
        <p15:guide id="17" pos="6856" userDrawn="1">
          <p15:clr>
            <a:srgbClr val="F26B43"/>
          </p15:clr>
        </p15:guide>
        <p15:guide id="18" pos="2661" userDrawn="1">
          <p15:clr>
            <a:srgbClr val="F26B43"/>
          </p15:clr>
        </p15:guide>
        <p15:guide id="19" pos="1096" userDrawn="1">
          <p15:clr>
            <a:srgbClr val="F26B43"/>
          </p15:clr>
        </p15:guide>
        <p15:guide id="20" pos="7129" userDrawn="1">
          <p15:clr>
            <a:srgbClr val="F26B43"/>
          </p15:clr>
        </p15:guide>
        <p15:guide id="21" orient="horz" pos="550" userDrawn="1">
          <p15:clr>
            <a:srgbClr val="F26B43"/>
          </p15:clr>
        </p15:guide>
        <p15:guide id="22" orient="horz" pos="3770" userDrawn="1">
          <p15:clr>
            <a:srgbClr val="F26B43"/>
          </p15:clr>
        </p15:guide>
        <p15:guide id="23" pos="5314" userDrawn="1">
          <p15:clr>
            <a:srgbClr val="F26B43"/>
          </p15:clr>
        </p15:guide>
        <p15:guide id="24" orient="horz" pos="822" userDrawn="1">
          <p15:clr>
            <a:srgbClr val="F26B43"/>
          </p15:clr>
        </p15:guide>
        <p15:guide id="25" orient="horz" pos="3498" userDrawn="1">
          <p15:clr>
            <a:srgbClr val="F26B43"/>
          </p15:clr>
        </p15:guide>
        <p15:guide id="26" pos="5042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4112" userDrawn="1">
          <p15:clr>
            <a:srgbClr val="F26B43"/>
          </p15:clr>
        </p15:guide>
        <p15:guide id="29" orient="horz" pos="2024" userDrawn="1">
          <p15:clr>
            <a:srgbClr val="F26B43"/>
          </p15:clr>
        </p15:guide>
        <p15:guide id="30" orient="horz" pos="2296" userDrawn="1">
          <p15:clr>
            <a:srgbClr val="F26B43"/>
          </p15:clr>
        </p15:guide>
        <p15:guide id="31" pos="4384" userDrawn="1">
          <p15:clr>
            <a:srgbClr val="F26B43"/>
          </p15:clr>
        </p15:guide>
        <p15:guide id="32" pos="3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2AF587FE-E2C4-8588-6718-F61F2C9C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1325" b="11325"/>
          <a:stretch/>
        </p:blipFill>
        <p:spPr>
          <a:xfrm>
            <a:off x="442913" y="0"/>
            <a:ext cx="117490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82C11-C5EA-72EA-0A43-61B586D3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764" y="3013501"/>
            <a:ext cx="9609136" cy="830997"/>
          </a:xfrm>
        </p:spPr>
        <p:txBody>
          <a:bodyPr/>
          <a:lstStyle/>
          <a:p>
            <a:pPr algn="l" rtl="0"/>
            <a:r>
              <a:rPr lang="en-gb" b="0" i="0" u="none" baseline="0"/>
              <a:t>Floor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041B3-5A30-35EF-9E4C-0F064A8A1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F394A-5E9C-FF1D-9FAF-D4072D47B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 rtl="0"/>
            <a:r>
              <a:rPr lang="en-GB"/>
              <a:t>Cologne</a:t>
            </a:r>
            <a:r>
              <a:rPr lang="en-gb" b="0" i="0" u="none" baseline="0"/>
              <a:t> </a:t>
            </a:r>
            <a:r>
              <a:rPr lang="en-gb" b="0" i="0" u="none" baseline="0" err="1"/>
              <a:t>Schanzenstrasse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 dirty="0"/>
              <a:t>GROUND</a:t>
            </a:r>
            <a:r>
              <a:rPr lang="en-gb" b="1" i="0" u="none" baseline="0" dirty="0"/>
              <a:t> </a:t>
            </a:r>
            <a:r>
              <a:rPr lang="en-GB" dirty="0">
                <a:latin typeface="+mn-lt"/>
              </a:rPr>
              <a:t>F</a:t>
            </a:r>
            <a:r>
              <a:rPr lang="en-gb" b="1" i="0" u="none" baseline="0" dirty="0">
                <a:latin typeface="+mn-lt"/>
              </a:rPr>
              <a:t>loor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1862F082-864D-AFA9-BC0E-8C2C36EAD7E8}"/>
              </a:ext>
            </a:extLst>
          </p:cNvPr>
          <p:cNvSpPr txBox="1">
            <a:spLocks/>
          </p:cNvSpPr>
          <p:nvPr/>
        </p:nvSpPr>
        <p:spPr>
          <a:xfrm>
            <a:off x="10190681" y="519744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800" b="0" i="0" u="none" baseline="0">
                <a:latin typeface="+mn-lt"/>
                <a:cs typeface="Helvetica Now Display Cn XBd Narrow"/>
              </a:rPr>
              <a:t>With flexible walls</a:t>
            </a:r>
          </a:p>
        </p:txBody>
      </p:sp>
      <p:sp>
        <p:nvSpPr>
          <p:cNvPr id="8" name="Ellipse 20">
            <a:extLst>
              <a:ext uri="{FF2B5EF4-FFF2-40B4-BE49-F238E27FC236}">
                <a16:creationId xmlns:a16="http://schemas.microsoft.com/office/drawing/2014/main" id="{C2B89AAE-02D8-FD6B-8E21-BFFF8524682D}"/>
              </a:ext>
            </a:extLst>
          </p:cNvPr>
          <p:cNvSpPr/>
          <p:nvPr/>
        </p:nvSpPr>
        <p:spPr>
          <a:xfrm>
            <a:off x="9884484" y="571474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endParaRPr lang="en-gb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  <p:graphicFrame>
        <p:nvGraphicFramePr>
          <p:cNvPr id="55" name="object 19">
            <a:extLst>
              <a:ext uri="{FF2B5EF4-FFF2-40B4-BE49-F238E27FC236}">
                <a16:creationId xmlns:a16="http://schemas.microsoft.com/office/drawing/2014/main" id="{BBE8F95A-3D72-4EAD-10F0-8D2423D05AFF}"/>
              </a:ext>
            </a:extLst>
          </p:cNvPr>
          <p:cNvGraphicFramePr>
            <a:graphicFrameLocks noGrp="1"/>
          </p:cNvGraphicFramePr>
          <p:nvPr/>
        </p:nvGraphicFramePr>
        <p:xfrm>
          <a:off x="1290918" y="1935683"/>
          <a:ext cx="1739361" cy="41240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61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172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l" rtl="0"/>
                      <a:r>
                        <a:rPr lang="en-gb" sz="1200" b="0" i="0" u="none" baseline="0">
                          <a:latin typeface="+mn-lt"/>
                        </a:rPr>
                        <a:t>Training 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Eatery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l" rtl="0"/>
                      <a:r>
                        <a:rPr lang="en-gb" sz="1200" b="0" i="0" u="none" baseline="0">
                          <a:latin typeface="+mn-lt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l" rtl="0"/>
                      <a:r>
                        <a:rPr lang="en-gb" sz="1200" b="0" i="0" u="none" baseline="0"/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 +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428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/>
                        </a:rPr>
                        <a:t>Reception</a:t>
                      </a:r>
                      <a:endParaRPr lang="en-gb"/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875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/>
                        </a:rPr>
                        <a:t>Courtyard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/>
                      </a:endParaRPr>
                    </a:p>
                  </a:txBody>
                  <a:tcPr marL="14400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04071"/>
                  </a:ext>
                </a:extLst>
              </a:tr>
            </a:tbl>
          </a:graphicData>
        </a:graphic>
      </p:graphicFrame>
      <p:sp>
        <p:nvSpPr>
          <p:cNvPr id="56" name="Ellipse 20">
            <a:extLst>
              <a:ext uri="{FF2B5EF4-FFF2-40B4-BE49-F238E27FC236}">
                <a16:creationId xmlns:a16="http://schemas.microsoft.com/office/drawing/2014/main" id="{08A5C35D-FC73-FE66-3C1D-5CCB10695B2F}"/>
              </a:ext>
            </a:extLst>
          </p:cNvPr>
          <p:cNvSpPr/>
          <p:nvPr/>
        </p:nvSpPr>
        <p:spPr>
          <a:xfrm>
            <a:off x="896574" y="236859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57" name="Ellipse 24">
            <a:extLst>
              <a:ext uri="{FF2B5EF4-FFF2-40B4-BE49-F238E27FC236}">
                <a16:creationId xmlns:a16="http://schemas.microsoft.com/office/drawing/2014/main" id="{4B2681A6-06AA-EF66-7DB4-DB7465CDD088}"/>
              </a:ext>
            </a:extLst>
          </p:cNvPr>
          <p:cNvSpPr/>
          <p:nvPr/>
        </p:nvSpPr>
        <p:spPr>
          <a:xfrm>
            <a:off x="896574" y="270781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58" name="Ellipse 26">
            <a:extLst>
              <a:ext uri="{FF2B5EF4-FFF2-40B4-BE49-F238E27FC236}">
                <a16:creationId xmlns:a16="http://schemas.microsoft.com/office/drawing/2014/main" id="{6B2F0FB3-AC77-1F58-67F3-F3DBD1D4DA7A}"/>
              </a:ext>
            </a:extLst>
          </p:cNvPr>
          <p:cNvSpPr/>
          <p:nvPr/>
        </p:nvSpPr>
        <p:spPr>
          <a:xfrm>
            <a:off x="896574" y="304702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59" name="Ellipse 29">
            <a:extLst>
              <a:ext uri="{FF2B5EF4-FFF2-40B4-BE49-F238E27FC236}">
                <a16:creationId xmlns:a16="http://schemas.microsoft.com/office/drawing/2014/main" id="{CDC6112F-5ED2-E28D-1484-007C9B285AB5}"/>
              </a:ext>
            </a:extLst>
          </p:cNvPr>
          <p:cNvSpPr/>
          <p:nvPr/>
        </p:nvSpPr>
        <p:spPr>
          <a:xfrm>
            <a:off x="896574" y="338624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60" name="Ellipse 33">
            <a:extLst>
              <a:ext uri="{FF2B5EF4-FFF2-40B4-BE49-F238E27FC236}">
                <a16:creationId xmlns:a16="http://schemas.microsoft.com/office/drawing/2014/main" id="{102DF24A-0C25-41D7-090F-A0412CF09E0C}"/>
              </a:ext>
            </a:extLst>
          </p:cNvPr>
          <p:cNvSpPr/>
          <p:nvPr/>
        </p:nvSpPr>
        <p:spPr>
          <a:xfrm>
            <a:off x="896574" y="372545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61" name="Ellipse 35">
            <a:extLst>
              <a:ext uri="{FF2B5EF4-FFF2-40B4-BE49-F238E27FC236}">
                <a16:creationId xmlns:a16="http://schemas.microsoft.com/office/drawing/2014/main" id="{0BFABC11-5E44-796D-2C00-F9E11B064E92}"/>
              </a:ext>
            </a:extLst>
          </p:cNvPr>
          <p:cNvSpPr/>
          <p:nvPr/>
        </p:nvSpPr>
        <p:spPr>
          <a:xfrm>
            <a:off x="896574" y="40646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62" name="Ellipse 39">
            <a:extLst>
              <a:ext uri="{FF2B5EF4-FFF2-40B4-BE49-F238E27FC236}">
                <a16:creationId xmlns:a16="http://schemas.microsoft.com/office/drawing/2014/main" id="{9958FF1A-7D2E-966F-639E-965EC6076B74}"/>
              </a:ext>
            </a:extLst>
          </p:cNvPr>
          <p:cNvSpPr/>
          <p:nvPr/>
        </p:nvSpPr>
        <p:spPr>
          <a:xfrm>
            <a:off x="886272" y="440388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63" name="Ellipse 41">
            <a:extLst>
              <a:ext uri="{FF2B5EF4-FFF2-40B4-BE49-F238E27FC236}">
                <a16:creationId xmlns:a16="http://schemas.microsoft.com/office/drawing/2014/main" id="{B510496F-BA2E-A1AD-DDEB-9643D58C63A5}"/>
              </a:ext>
            </a:extLst>
          </p:cNvPr>
          <p:cNvSpPr/>
          <p:nvPr/>
        </p:nvSpPr>
        <p:spPr>
          <a:xfrm>
            <a:off x="896574" y="474310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64" name="Ellipse 41">
            <a:extLst>
              <a:ext uri="{FF2B5EF4-FFF2-40B4-BE49-F238E27FC236}">
                <a16:creationId xmlns:a16="http://schemas.microsoft.com/office/drawing/2014/main" id="{B880CC78-96F9-DFA7-51E5-87FF9F3BC769}"/>
              </a:ext>
            </a:extLst>
          </p:cNvPr>
          <p:cNvSpPr/>
          <p:nvPr/>
        </p:nvSpPr>
        <p:spPr>
          <a:xfrm>
            <a:off x="896574" y="5082317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9</a:t>
            </a:r>
          </a:p>
        </p:txBody>
      </p:sp>
      <p:sp>
        <p:nvSpPr>
          <p:cNvPr id="65" name="Ellipse 41">
            <a:extLst>
              <a:ext uri="{FF2B5EF4-FFF2-40B4-BE49-F238E27FC236}">
                <a16:creationId xmlns:a16="http://schemas.microsoft.com/office/drawing/2014/main" id="{8EFDFA1C-735C-CE1F-1078-5AFB71C76139}"/>
              </a:ext>
            </a:extLst>
          </p:cNvPr>
          <p:cNvSpPr/>
          <p:nvPr/>
        </p:nvSpPr>
        <p:spPr>
          <a:xfrm>
            <a:off x="899074" y="542153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10</a:t>
            </a:r>
          </a:p>
        </p:txBody>
      </p:sp>
      <p:sp>
        <p:nvSpPr>
          <p:cNvPr id="66" name="Ellipse 41">
            <a:extLst>
              <a:ext uri="{FF2B5EF4-FFF2-40B4-BE49-F238E27FC236}">
                <a16:creationId xmlns:a16="http://schemas.microsoft.com/office/drawing/2014/main" id="{C6DEB093-BACC-11A8-E0FE-B45944555B7C}"/>
              </a:ext>
            </a:extLst>
          </p:cNvPr>
          <p:cNvSpPr/>
          <p:nvPr/>
        </p:nvSpPr>
        <p:spPr>
          <a:xfrm>
            <a:off x="899074" y="576074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B427E8-5CD7-6095-9F59-38002A700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73" y="293440"/>
            <a:ext cx="5779578" cy="6271120"/>
          </a:xfrm>
          <a:prstGeom prst="rect">
            <a:avLst/>
          </a:prstGeom>
        </p:spPr>
      </p:pic>
      <p:cxnSp>
        <p:nvCxnSpPr>
          <p:cNvPr id="6" name="Gerader Verbinder 31">
            <a:extLst>
              <a:ext uri="{FF2B5EF4-FFF2-40B4-BE49-F238E27FC236}">
                <a16:creationId xmlns:a16="http://schemas.microsoft.com/office/drawing/2014/main" id="{60F3E079-D5AC-8264-2D80-7AFC9B5A7773}"/>
              </a:ext>
            </a:extLst>
          </p:cNvPr>
          <p:cNvCxnSpPr>
            <a:cxnSpLocks/>
          </p:cNvCxnSpPr>
          <p:nvPr/>
        </p:nvCxnSpPr>
        <p:spPr>
          <a:xfrm flipH="1">
            <a:off x="9628413" y="3687807"/>
            <a:ext cx="1514276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Freihandform: Form 21">
            <a:extLst>
              <a:ext uri="{FF2B5EF4-FFF2-40B4-BE49-F238E27FC236}">
                <a16:creationId xmlns:a16="http://schemas.microsoft.com/office/drawing/2014/main" id="{B5DAB2F1-B0BB-3E74-03BD-988890901466}"/>
              </a:ext>
            </a:extLst>
          </p:cNvPr>
          <p:cNvSpPr/>
          <p:nvPr/>
        </p:nvSpPr>
        <p:spPr>
          <a:xfrm>
            <a:off x="9628413" y="2936023"/>
            <a:ext cx="1606367" cy="1486573"/>
          </a:xfrm>
          <a:custGeom>
            <a:avLst/>
            <a:gdLst>
              <a:gd name="connsiteX0" fmla="*/ 1658679 w 1658679"/>
              <a:gd name="connsiteY0" fmla="*/ 1605517 h 1616149"/>
              <a:gd name="connsiteX1" fmla="*/ 0 w 1658679"/>
              <a:gd name="connsiteY1" fmla="*/ 1616149 h 1616149"/>
              <a:gd name="connsiteX2" fmla="*/ 10633 w 1658679"/>
              <a:gd name="connsiteY2" fmla="*/ 531628 h 1616149"/>
              <a:gd name="connsiteX3" fmla="*/ 138223 w 1658679"/>
              <a:gd name="connsiteY3" fmla="*/ 0 h 1616149"/>
              <a:gd name="connsiteX4" fmla="*/ 1520456 w 1658679"/>
              <a:gd name="connsiteY4" fmla="*/ 21266 h 1616149"/>
              <a:gd name="connsiteX5" fmla="*/ 1658679 w 1658679"/>
              <a:gd name="connsiteY5" fmla="*/ 1605517 h 16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679" h="1616149">
                <a:moveTo>
                  <a:pt x="1658679" y="1605517"/>
                </a:moveTo>
                <a:lnTo>
                  <a:pt x="0" y="1616149"/>
                </a:lnTo>
                <a:lnTo>
                  <a:pt x="10633" y="531628"/>
                </a:lnTo>
                <a:lnTo>
                  <a:pt x="138223" y="0"/>
                </a:lnTo>
                <a:lnTo>
                  <a:pt x="1520456" y="21266"/>
                </a:lnTo>
                <a:lnTo>
                  <a:pt x="1658679" y="1605517"/>
                </a:lnTo>
                <a:close/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rtlCol="0" anchor="ctr" anchorCtr="0"/>
          <a:lstStyle/>
          <a:p>
            <a:pPr algn="ctr"/>
            <a:endParaRPr lang="de-DE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  <p:sp>
        <p:nvSpPr>
          <p:cNvPr id="12" name="Ellipse 20">
            <a:extLst>
              <a:ext uri="{FF2B5EF4-FFF2-40B4-BE49-F238E27FC236}">
                <a16:creationId xmlns:a16="http://schemas.microsoft.com/office/drawing/2014/main" id="{BE34FF04-EB04-D77B-B440-8847A00C3A4F}"/>
              </a:ext>
            </a:extLst>
          </p:cNvPr>
          <p:cNvSpPr/>
          <p:nvPr/>
        </p:nvSpPr>
        <p:spPr>
          <a:xfrm>
            <a:off x="7141051" y="1660721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14" name="Ellipse 24">
            <a:extLst>
              <a:ext uri="{FF2B5EF4-FFF2-40B4-BE49-F238E27FC236}">
                <a16:creationId xmlns:a16="http://schemas.microsoft.com/office/drawing/2014/main" id="{D020A36B-332E-4BE7-37F9-0B4F40E85E18}"/>
              </a:ext>
            </a:extLst>
          </p:cNvPr>
          <p:cNvSpPr/>
          <p:nvPr/>
        </p:nvSpPr>
        <p:spPr>
          <a:xfrm>
            <a:off x="8416962" y="152350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15" name="Ellipse 26">
            <a:extLst>
              <a:ext uri="{FF2B5EF4-FFF2-40B4-BE49-F238E27FC236}">
                <a16:creationId xmlns:a16="http://schemas.microsoft.com/office/drawing/2014/main" id="{CCEBD666-DF20-BA51-E10D-087CAEDD09FE}"/>
              </a:ext>
            </a:extLst>
          </p:cNvPr>
          <p:cNvSpPr/>
          <p:nvPr/>
        </p:nvSpPr>
        <p:spPr>
          <a:xfrm>
            <a:off x="7278532" y="2266923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16" name="Ellipse 29">
            <a:extLst>
              <a:ext uri="{FF2B5EF4-FFF2-40B4-BE49-F238E27FC236}">
                <a16:creationId xmlns:a16="http://schemas.microsoft.com/office/drawing/2014/main" id="{701D6028-0D6F-BF09-9EBC-415E76E63D00}"/>
              </a:ext>
            </a:extLst>
          </p:cNvPr>
          <p:cNvSpPr/>
          <p:nvPr/>
        </p:nvSpPr>
        <p:spPr>
          <a:xfrm>
            <a:off x="8066087" y="253080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4</a:t>
            </a:r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D574EA83-A41F-32F6-DEB9-6479B2295C47}"/>
              </a:ext>
            </a:extLst>
          </p:cNvPr>
          <p:cNvSpPr/>
          <p:nvPr/>
        </p:nvSpPr>
        <p:spPr>
          <a:xfrm>
            <a:off x="8737998" y="3916519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5</a:t>
            </a:r>
          </a:p>
        </p:txBody>
      </p:sp>
      <p:sp>
        <p:nvSpPr>
          <p:cNvPr id="18" name="Ellipse 35">
            <a:extLst>
              <a:ext uri="{FF2B5EF4-FFF2-40B4-BE49-F238E27FC236}">
                <a16:creationId xmlns:a16="http://schemas.microsoft.com/office/drawing/2014/main" id="{04EFB37E-1BFB-10C6-BACC-DBA09E814DE3}"/>
              </a:ext>
            </a:extLst>
          </p:cNvPr>
          <p:cNvSpPr/>
          <p:nvPr/>
        </p:nvSpPr>
        <p:spPr>
          <a:xfrm>
            <a:off x="10598392" y="2347079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6</a:t>
            </a:r>
          </a:p>
        </p:txBody>
      </p:sp>
      <p:sp>
        <p:nvSpPr>
          <p:cNvPr id="19" name="Ellipse 39">
            <a:extLst>
              <a:ext uri="{FF2B5EF4-FFF2-40B4-BE49-F238E27FC236}">
                <a16:creationId xmlns:a16="http://schemas.microsoft.com/office/drawing/2014/main" id="{92D9C71D-C15B-1883-C69A-9DA19150CE3E}"/>
              </a:ext>
            </a:extLst>
          </p:cNvPr>
          <p:cNvSpPr/>
          <p:nvPr/>
        </p:nvSpPr>
        <p:spPr>
          <a:xfrm>
            <a:off x="10323430" y="319453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20" name="Ellipse 41">
            <a:extLst>
              <a:ext uri="{FF2B5EF4-FFF2-40B4-BE49-F238E27FC236}">
                <a16:creationId xmlns:a16="http://schemas.microsoft.com/office/drawing/2014/main" id="{82CD06A5-4CC0-72E1-10E6-C1E36C3230CB}"/>
              </a:ext>
            </a:extLst>
          </p:cNvPr>
          <p:cNvSpPr/>
          <p:nvPr/>
        </p:nvSpPr>
        <p:spPr>
          <a:xfrm>
            <a:off x="10344365" y="3916519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8</a:t>
            </a:r>
          </a:p>
        </p:txBody>
      </p:sp>
      <p:sp>
        <p:nvSpPr>
          <p:cNvPr id="21" name="Ellipse 41">
            <a:extLst>
              <a:ext uri="{FF2B5EF4-FFF2-40B4-BE49-F238E27FC236}">
                <a16:creationId xmlns:a16="http://schemas.microsoft.com/office/drawing/2014/main" id="{DF1879B2-12A5-D47D-CA1F-078F44599B73}"/>
              </a:ext>
            </a:extLst>
          </p:cNvPr>
          <p:cNvSpPr/>
          <p:nvPr/>
        </p:nvSpPr>
        <p:spPr>
          <a:xfrm>
            <a:off x="11020464" y="3589382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9</a:t>
            </a:r>
          </a:p>
        </p:txBody>
      </p:sp>
      <p:sp>
        <p:nvSpPr>
          <p:cNvPr id="22" name="Ellipse 41">
            <a:extLst>
              <a:ext uri="{FF2B5EF4-FFF2-40B4-BE49-F238E27FC236}">
                <a16:creationId xmlns:a16="http://schemas.microsoft.com/office/drawing/2014/main" id="{8FC40391-09E8-1A0F-065C-7508D100AF25}"/>
              </a:ext>
            </a:extLst>
          </p:cNvPr>
          <p:cNvSpPr/>
          <p:nvPr/>
        </p:nvSpPr>
        <p:spPr>
          <a:xfrm>
            <a:off x="9115752" y="5559013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10</a:t>
            </a:r>
          </a:p>
        </p:txBody>
      </p:sp>
      <p:sp>
        <p:nvSpPr>
          <p:cNvPr id="23" name="Ellipse 41">
            <a:extLst>
              <a:ext uri="{FF2B5EF4-FFF2-40B4-BE49-F238E27FC236}">
                <a16:creationId xmlns:a16="http://schemas.microsoft.com/office/drawing/2014/main" id="{3D1FB496-AC52-0729-1527-FC8E97825C1A}"/>
              </a:ext>
            </a:extLst>
          </p:cNvPr>
          <p:cNvSpPr/>
          <p:nvPr/>
        </p:nvSpPr>
        <p:spPr>
          <a:xfrm>
            <a:off x="7278532" y="345220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de-DE" sz="1000" b="1" dirty="0">
                <a:latin typeface="Gilroy Bold" pitchFamily="2" charset="77"/>
              </a:rPr>
              <a:t>11</a:t>
            </a:r>
          </a:p>
        </p:txBody>
      </p:sp>
      <p:sp>
        <p:nvSpPr>
          <p:cNvPr id="26" name="Subtitle 9">
            <a:extLst>
              <a:ext uri="{FF2B5EF4-FFF2-40B4-BE49-F238E27FC236}">
                <a16:creationId xmlns:a16="http://schemas.microsoft.com/office/drawing/2014/main" id="{01FE6566-FB96-0F32-828D-27E8D2BB1FFD}"/>
              </a:ext>
            </a:extLst>
          </p:cNvPr>
          <p:cNvSpPr txBox="1">
            <a:spLocks/>
          </p:cNvSpPr>
          <p:nvPr/>
        </p:nvSpPr>
        <p:spPr>
          <a:xfrm>
            <a:off x="900203" y="1062972"/>
            <a:ext cx="290748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Meetings &amp; Conference Spaces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CC1A28-D639-108E-2CA8-9B047700046E}"/>
              </a:ext>
            </a:extLst>
          </p:cNvPr>
          <p:cNvSpPr txBox="1">
            <a:spLocks/>
          </p:cNvSpPr>
          <p:nvPr/>
        </p:nvSpPr>
        <p:spPr>
          <a:xfrm>
            <a:off x="10343081" y="672144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800" dirty="0">
                <a:latin typeface="+mn-lt"/>
                <a:cs typeface="Helvetica Now Display Cn XBd Narrow"/>
              </a:rPr>
              <a:t>Flexible walls</a:t>
            </a:r>
          </a:p>
        </p:txBody>
      </p:sp>
      <p:sp>
        <p:nvSpPr>
          <p:cNvPr id="3" name="Ellipse 20">
            <a:extLst>
              <a:ext uri="{FF2B5EF4-FFF2-40B4-BE49-F238E27FC236}">
                <a16:creationId xmlns:a16="http://schemas.microsoft.com/office/drawing/2014/main" id="{8E82962F-5340-9381-1E9A-A2EC93CC1D6D}"/>
              </a:ext>
            </a:extLst>
          </p:cNvPr>
          <p:cNvSpPr/>
          <p:nvPr/>
        </p:nvSpPr>
        <p:spPr>
          <a:xfrm>
            <a:off x="10036884" y="723874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/>
            <a:endParaRPr lang="de-DE" sz="1000" b="1" dirty="0">
              <a:solidFill>
                <a:schemeClr val="bg1"/>
              </a:solidFill>
              <a:latin typeface="Gilroy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628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 dirty="0"/>
              <a:t>G</a:t>
            </a:r>
            <a:r>
              <a:rPr lang="en-GB" b="1" i="0" u="none" baseline="0" dirty="0"/>
              <a:t>ROUND</a:t>
            </a:r>
            <a:r>
              <a:rPr lang="en-gb" b="1" i="0" u="none" baseline="0" dirty="0"/>
              <a:t> </a:t>
            </a:r>
            <a:r>
              <a:rPr lang="en-GB" dirty="0">
                <a:latin typeface="+mn-lt"/>
              </a:rPr>
              <a:t>F</a:t>
            </a:r>
            <a:r>
              <a:rPr lang="en-gb" i="0" u="none" baseline="0" dirty="0">
                <a:latin typeface="+mn-lt"/>
              </a:rPr>
              <a:t>loor</a:t>
            </a:r>
          </a:p>
        </p:txBody>
      </p:sp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C6BDC206-006F-CD72-7088-9BB7B733FE95}"/>
              </a:ext>
            </a:extLst>
          </p:cNvPr>
          <p:cNvGraphicFramePr>
            <a:graphicFrameLocks noGrp="1"/>
          </p:cNvGraphicFramePr>
          <p:nvPr/>
        </p:nvGraphicFramePr>
        <p:xfrm>
          <a:off x="1290918" y="1935683"/>
          <a:ext cx="10458164" cy="41240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60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685193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37556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172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1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11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W x H </a:t>
                      </a:r>
                      <a:br>
                        <a:rPr kumimoji="0" lang="en-gb" sz="1100" b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U-shaped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Parliamentary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Circle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Banquet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l" rtl="0"/>
                      <a:r>
                        <a:rPr lang="en-gb" sz="1200" b="0" i="0" u="none" baseline="0">
                          <a:latin typeface="+mn-lt"/>
                        </a:rPr>
                        <a:t>Training 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86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47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36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37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Eatery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Work Lab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127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50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l" rtl="0"/>
                      <a:r>
                        <a:rPr lang="en-gb" sz="1200" b="0" i="0" u="none" baseline="0">
                          <a:latin typeface="+mn-lt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122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l" rtl="0"/>
                      <a:r>
                        <a:rPr lang="en-gb" sz="1200" b="0" i="0" u="none" baseline="0"/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128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Room II +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250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80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/>
                          <a:cs typeface="Arial"/>
                        </a:rPr>
                        <a:t>200+</a:t>
                      </a:r>
                      <a:endParaRPr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42801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/>
                        </a:rPr>
                        <a:t>Reception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lang="en-gb" sz="1000" b="0" i="0" dirty="0">
                        <a:latin typeface="Gilroy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gridSpan="7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</a:pPr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latin typeface="Gilroy"/>
                        </a:rPr>
                        <a:t>Unique outdoor furniture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87504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Courtyard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86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35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 dirty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 dirty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05929"/>
                  </a:ext>
                </a:extLst>
              </a:tr>
            </a:tbl>
          </a:graphicData>
        </a:graphic>
      </p:graphicFrame>
      <p:sp>
        <p:nvSpPr>
          <p:cNvPr id="4" name="Ellipse 20">
            <a:extLst>
              <a:ext uri="{FF2B5EF4-FFF2-40B4-BE49-F238E27FC236}">
                <a16:creationId xmlns:a16="http://schemas.microsoft.com/office/drawing/2014/main" id="{F5B8F4BA-F5A2-EF98-59E3-01103D16C5D8}"/>
              </a:ext>
            </a:extLst>
          </p:cNvPr>
          <p:cNvSpPr/>
          <p:nvPr/>
        </p:nvSpPr>
        <p:spPr>
          <a:xfrm>
            <a:off x="896574" y="236859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5" name="Ellipse 24">
            <a:extLst>
              <a:ext uri="{FF2B5EF4-FFF2-40B4-BE49-F238E27FC236}">
                <a16:creationId xmlns:a16="http://schemas.microsoft.com/office/drawing/2014/main" id="{02A8A40F-25B7-D508-500D-A1B97C464EA6}"/>
              </a:ext>
            </a:extLst>
          </p:cNvPr>
          <p:cNvSpPr/>
          <p:nvPr/>
        </p:nvSpPr>
        <p:spPr>
          <a:xfrm>
            <a:off x="896574" y="270781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6" name="Ellipse 26">
            <a:extLst>
              <a:ext uri="{FF2B5EF4-FFF2-40B4-BE49-F238E27FC236}">
                <a16:creationId xmlns:a16="http://schemas.microsoft.com/office/drawing/2014/main" id="{200C87FC-33CC-D200-78BF-CD20C40E3E00}"/>
              </a:ext>
            </a:extLst>
          </p:cNvPr>
          <p:cNvSpPr/>
          <p:nvPr/>
        </p:nvSpPr>
        <p:spPr>
          <a:xfrm>
            <a:off x="896574" y="304702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19" name="Ellipse 29">
            <a:extLst>
              <a:ext uri="{FF2B5EF4-FFF2-40B4-BE49-F238E27FC236}">
                <a16:creationId xmlns:a16="http://schemas.microsoft.com/office/drawing/2014/main" id="{24B47F0C-7007-DB58-86AA-7C838997A7D4}"/>
              </a:ext>
            </a:extLst>
          </p:cNvPr>
          <p:cNvSpPr/>
          <p:nvPr/>
        </p:nvSpPr>
        <p:spPr>
          <a:xfrm>
            <a:off x="896574" y="338624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20" name="Ellipse 33">
            <a:extLst>
              <a:ext uri="{FF2B5EF4-FFF2-40B4-BE49-F238E27FC236}">
                <a16:creationId xmlns:a16="http://schemas.microsoft.com/office/drawing/2014/main" id="{6229562A-80CA-068B-589E-341A0B7EFBB0}"/>
              </a:ext>
            </a:extLst>
          </p:cNvPr>
          <p:cNvSpPr/>
          <p:nvPr/>
        </p:nvSpPr>
        <p:spPr>
          <a:xfrm>
            <a:off x="896574" y="372545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21" name="Ellipse 35">
            <a:extLst>
              <a:ext uri="{FF2B5EF4-FFF2-40B4-BE49-F238E27FC236}">
                <a16:creationId xmlns:a16="http://schemas.microsoft.com/office/drawing/2014/main" id="{856D5F78-2606-471A-B791-91C913D37B35}"/>
              </a:ext>
            </a:extLst>
          </p:cNvPr>
          <p:cNvSpPr/>
          <p:nvPr/>
        </p:nvSpPr>
        <p:spPr>
          <a:xfrm>
            <a:off x="896574" y="406467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22" name="Ellipse 39">
            <a:extLst>
              <a:ext uri="{FF2B5EF4-FFF2-40B4-BE49-F238E27FC236}">
                <a16:creationId xmlns:a16="http://schemas.microsoft.com/office/drawing/2014/main" id="{2224745A-4542-85C7-DDDF-7A8EA90E61AD}"/>
              </a:ext>
            </a:extLst>
          </p:cNvPr>
          <p:cNvSpPr/>
          <p:nvPr/>
        </p:nvSpPr>
        <p:spPr>
          <a:xfrm>
            <a:off x="886272" y="440388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23" name="Ellipse 41">
            <a:extLst>
              <a:ext uri="{FF2B5EF4-FFF2-40B4-BE49-F238E27FC236}">
                <a16:creationId xmlns:a16="http://schemas.microsoft.com/office/drawing/2014/main" id="{92845BC0-1555-6007-67F7-B1DFDA1977E9}"/>
              </a:ext>
            </a:extLst>
          </p:cNvPr>
          <p:cNvSpPr/>
          <p:nvPr/>
        </p:nvSpPr>
        <p:spPr>
          <a:xfrm>
            <a:off x="896574" y="474310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24" name="Ellipse 41">
            <a:extLst>
              <a:ext uri="{FF2B5EF4-FFF2-40B4-BE49-F238E27FC236}">
                <a16:creationId xmlns:a16="http://schemas.microsoft.com/office/drawing/2014/main" id="{0C13D1C6-60C6-4A8D-C2A0-95A71722E3B1}"/>
              </a:ext>
            </a:extLst>
          </p:cNvPr>
          <p:cNvSpPr/>
          <p:nvPr/>
        </p:nvSpPr>
        <p:spPr>
          <a:xfrm>
            <a:off x="896574" y="5082317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9</a:t>
            </a:r>
          </a:p>
        </p:txBody>
      </p:sp>
      <p:sp>
        <p:nvSpPr>
          <p:cNvPr id="25" name="Ellipse 41">
            <a:extLst>
              <a:ext uri="{FF2B5EF4-FFF2-40B4-BE49-F238E27FC236}">
                <a16:creationId xmlns:a16="http://schemas.microsoft.com/office/drawing/2014/main" id="{5B1C281C-469A-C83E-73AB-946673B23FFF}"/>
              </a:ext>
            </a:extLst>
          </p:cNvPr>
          <p:cNvSpPr/>
          <p:nvPr/>
        </p:nvSpPr>
        <p:spPr>
          <a:xfrm>
            <a:off x="899074" y="542153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10</a:t>
            </a:r>
          </a:p>
        </p:txBody>
      </p:sp>
      <p:pic>
        <p:nvPicPr>
          <p:cNvPr id="26" name="Grafik 4">
            <a:extLst>
              <a:ext uri="{FF2B5EF4-FFF2-40B4-BE49-F238E27FC236}">
                <a16:creationId xmlns:a16="http://schemas.microsoft.com/office/drawing/2014/main" id="{003B8894-158E-84EB-75EA-B1BB5A33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0388" y="1326381"/>
            <a:ext cx="504000" cy="504000"/>
          </a:xfrm>
          <a:prstGeom prst="rect">
            <a:avLst/>
          </a:prstGeom>
        </p:spPr>
      </p:pic>
      <p:pic>
        <p:nvPicPr>
          <p:cNvPr id="27" name="Grafik 5">
            <a:extLst>
              <a:ext uri="{FF2B5EF4-FFF2-40B4-BE49-F238E27FC236}">
                <a16:creationId xmlns:a16="http://schemas.microsoft.com/office/drawing/2014/main" id="{623C78D3-D069-9699-8ADE-6E73B98D9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3182" y="1326381"/>
            <a:ext cx="504000" cy="504000"/>
          </a:xfrm>
          <a:prstGeom prst="rect">
            <a:avLst/>
          </a:prstGeom>
        </p:spPr>
      </p:pic>
      <p:pic>
        <p:nvPicPr>
          <p:cNvPr id="28" name="Grafik 6">
            <a:extLst>
              <a:ext uri="{FF2B5EF4-FFF2-40B4-BE49-F238E27FC236}">
                <a16:creationId xmlns:a16="http://schemas.microsoft.com/office/drawing/2014/main" id="{268110F3-272D-A587-8B1C-AA8D1951A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5976" y="1326381"/>
            <a:ext cx="504000" cy="504000"/>
          </a:xfrm>
          <a:prstGeom prst="rect">
            <a:avLst/>
          </a:prstGeom>
        </p:spPr>
      </p:pic>
      <p:pic>
        <p:nvPicPr>
          <p:cNvPr id="29" name="Grafik 7">
            <a:extLst>
              <a:ext uri="{FF2B5EF4-FFF2-40B4-BE49-F238E27FC236}">
                <a16:creationId xmlns:a16="http://schemas.microsoft.com/office/drawing/2014/main" id="{D7B7E08F-7D53-4C0C-7F33-0284C26E0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8988" y="1326381"/>
            <a:ext cx="504000" cy="504000"/>
          </a:xfrm>
          <a:prstGeom prst="rect">
            <a:avLst/>
          </a:prstGeom>
        </p:spPr>
      </p:pic>
      <p:pic>
        <p:nvPicPr>
          <p:cNvPr id="30" name="Grafik 8">
            <a:extLst>
              <a:ext uri="{FF2B5EF4-FFF2-40B4-BE49-F238E27FC236}">
                <a16:creationId xmlns:a16="http://schemas.microsoft.com/office/drawing/2014/main" id="{998939FE-1E9B-0B52-7FD6-7555531FF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1785" y="1326381"/>
            <a:ext cx="504000" cy="504000"/>
          </a:xfrm>
          <a:prstGeom prst="rect">
            <a:avLst/>
          </a:prstGeom>
        </p:spPr>
      </p:pic>
      <p:pic>
        <p:nvPicPr>
          <p:cNvPr id="31" name="Grafik 10">
            <a:extLst>
              <a:ext uri="{FF2B5EF4-FFF2-40B4-BE49-F238E27FC236}">
                <a16:creationId xmlns:a16="http://schemas.microsoft.com/office/drawing/2014/main" id="{1A2C9E4E-B3FC-9B65-5047-62930B1975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4579" y="1326381"/>
            <a:ext cx="504000" cy="504000"/>
          </a:xfrm>
          <a:prstGeom prst="rect">
            <a:avLst/>
          </a:prstGeom>
        </p:spPr>
      </p:pic>
      <p:pic>
        <p:nvPicPr>
          <p:cNvPr id="32" name="Grafik 26">
            <a:extLst>
              <a:ext uri="{FF2B5EF4-FFF2-40B4-BE49-F238E27FC236}">
                <a16:creationId xmlns:a16="http://schemas.microsoft.com/office/drawing/2014/main" id="{B34BCB1D-F405-86C1-078F-47BA2AD3C4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7373" y="1326381"/>
            <a:ext cx="504000" cy="504000"/>
          </a:xfrm>
          <a:prstGeom prst="rect">
            <a:avLst/>
          </a:prstGeom>
        </p:spPr>
      </p:pic>
      <p:sp>
        <p:nvSpPr>
          <p:cNvPr id="33" name="Ellipse 41">
            <a:extLst>
              <a:ext uri="{FF2B5EF4-FFF2-40B4-BE49-F238E27FC236}">
                <a16:creationId xmlns:a16="http://schemas.microsoft.com/office/drawing/2014/main" id="{A2D4FA98-77D4-598A-C5D2-6BB9C1AAED50}"/>
              </a:ext>
            </a:extLst>
          </p:cNvPr>
          <p:cNvSpPr/>
          <p:nvPr/>
        </p:nvSpPr>
        <p:spPr>
          <a:xfrm>
            <a:off x="899074" y="5760747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11</a:t>
            </a:r>
          </a:p>
        </p:txBody>
      </p:sp>
      <p:sp>
        <p:nvSpPr>
          <p:cNvPr id="8" name="Subtitle 9">
            <a:extLst>
              <a:ext uri="{FF2B5EF4-FFF2-40B4-BE49-F238E27FC236}">
                <a16:creationId xmlns:a16="http://schemas.microsoft.com/office/drawing/2014/main" id="{949B58D9-C1FC-28F2-1630-978F6FDCB763}"/>
              </a:ext>
            </a:extLst>
          </p:cNvPr>
          <p:cNvSpPr txBox="1">
            <a:spLocks/>
          </p:cNvSpPr>
          <p:nvPr/>
        </p:nvSpPr>
        <p:spPr>
          <a:xfrm>
            <a:off x="900203" y="1062972"/>
            <a:ext cx="290748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Seating Plan</a:t>
            </a:r>
          </a:p>
        </p:txBody>
      </p:sp>
    </p:spTree>
    <p:extLst>
      <p:ext uri="{BB962C8B-B14F-4D97-AF65-F5344CB8AC3E}">
        <p14:creationId xmlns:p14="http://schemas.microsoft.com/office/powerpoint/2010/main" val="120267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esign Offices">
      <a:dk1>
        <a:srgbClr val="000000"/>
      </a:dk1>
      <a:lt1>
        <a:srgbClr val="FFFFFF"/>
      </a:lt1>
      <a:dk2>
        <a:srgbClr val="434141"/>
      </a:dk2>
      <a:lt2>
        <a:srgbClr val="BDBFB5"/>
      </a:lt2>
      <a:accent1>
        <a:srgbClr val="FFCF8A"/>
      </a:accent1>
      <a:accent2>
        <a:srgbClr val="000000"/>
      </a:accent2>
      <a:accent3>
        <a:srgbClr val="BDBFB5"/>
      </a:accent3>
      <a:accent4>
        <a:srgbClr val="434141"/>
      </a:accent4>
      <a:accent5>
        <a:srgbClr val="FFCF8A"/>
      </a:accent5>
      <a:accent6>
        <a:srgbClr val="F2A74B"/>
      </a:accent6>
      <a:hlink>
        <a:srgbClr val="FFCF8A"/>
      </a:hlink>
      <a:folHlink>
        <a:srgbClr val="F2A74B"/>
      </a:folHlink>
    </a:clrScheme>
    <a:fontScheme name="Benutzerdefiniert 1">
      <a:majorFont>
        <a:latin typeface="Gilroy 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3_Design_Offices" id="{D28CC85B-EA26-824A-BF4F-2EFA9F1CC0E3}" vid="{E42F1902-EE49-6543-A9A9-128A719318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3C326EBDB1647A281F2628DCADF74" ma:contentTypeVersion="19" ma:contentTypeDescription="Ein neues Dokument erstellen." ma:contentTypeScope="" ma:versionID="6edbbe82d495b2b6a1aeb2648bfbdc88">
  <xsd:schema xmlns:xsd="http://www.w3.org/2001/XMLSchema" xmlns:xs="http://www.w3.org/2001/XMLSchema" xmlns:p="http://schemas.microsoft.com/office/2006/metadata/properties" xmlns:ns2="39ba79d6-1fd6-44c1-94b5-08934bb70611" xmlns:ns3="cf30ecdd-a838-48d8-819c-064c3f8dc647" targetNamespace="http://schemas.microsoft.com/office/2006/metadata/properties" ma:root="true" ma:fieldsID="d55531aaad25f94a78f7aa598cb9a051" ns2:_="" ns3:_="">
    <xsd:import namespace="39ba79d6-1fd6-44c1-94b5-08934bb70611"/>
    <xsd:import namespace="cf30ecdd-a838-48d8-819c-064c3f8dc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79d6-1fd6-44c1-94b5-08934bb70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ca4ee22-12d4-474d-9cac-410a40d28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0ecdd-a838-48d8-819c-064c3f8dc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87d822-d3f4-4f86-aadc-53d001e59b1f}" ma:internalName="TaxCatchAll" ma:showField="CatchAllData" ma:web="cf30ecdd-a838-48d8-819c-064c3f8dc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0ecdd-a838-48d8-819c-064c3f8dc647" xsi:nil="true"/>
    <lcf76f155ced4ddcb4097134ff3c332f xmlns="39ba79d6-1fd6-44c1-94b5-08934bb70611">
      <Terms xmlns="http://schemas.microsoft.com/office/infopath/2007/PartnerControls"/>
    </lcf76f155ced4ddcb4097134ff3c332f>
    <SharedWithUsers xmlns="cf30ecdd-a838-48d8-819c-064c3f8dc647">
      <UserInfo>
        <DisplayName>laura.fabian@designoffices.de</DisplayName>
        <AccountId>3058</AccountId>
        <AccountType/>
      </UserInfo>
      <UserInfo>
        <DisplayName>julia.mohr@designoffices.de</DisplayName>
        <AccountId>665</AccountId>
        <AccountType/>
      </UserInfo>
      <UserInfo>
        <DisplayName>andrea.muelheims@designoffices.de</DisplayName>
        <AccountId>1245</AccountId>
        <AccountType/>
      </UserInfo>
      <UserInfo>
        <DisplayName>daniel.luemmen@designoffices.de</DisplayName>
        <AccountId>669</AccountId>
        <AccountType/>
      </UserInfo>
      <UserInfo>
        <DisplayName>philipp.templer@designoffices.de</DisplayName>
        <AccountId>603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8E4EF-76DA-4B2C-AEC4-D9F7208C9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a79d6-1fd6-44c1-94b5-08934bb70611"/>
    <ds:schemaRef ds:uri="cf30ecdd-a838-48d8-819c-064c3f8dc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FBDA95-0309-4B02-9ED9-94870EFFFC53}">
  <ds:schemaRefs>
    <ds:schemaRef ds:uri="cf30ecdd-a838-48d8-819c-064c3f8dc647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9ba79d6-1fd6-44c1-94b5-08934bb70611"/>
  </ds:schemaRefs>
</ds:datastoreItem>
</file>

<file path=customXml/itemProps3.xml><?xml version="1.0" encoding="utf-8"?>
<ds:datastoreItem xmlns:ds="http://schemas.openxmlformats.org/officeDocument/2006/customXml" ds:itemID="{6867487B-E48F-4136-BDC0-9695CCF704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d2d24dc-7784-42ad-a576-f536bda6a418}" enabled="1" method="Privileged" siteId="{816ef078-e1e2-4e49-b265-68b9d2a9ae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231023_Design_Offices</Template>
  <TotalTime>0</TotalTime>
  <Words>184</Words>
  <Application>Microsoft Macintosh PowerPoint</Application>
  <PresentationFormat>Breitbild</PresentationFormat>
  <Paragraphs>123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Gilroy</vt:lpstr>
      <vt:lpstr>Gilroy Bold</vt:lpstr>
      <vt:lpstr>Recoleta Bold</vt:lpstr>
      <vt:lpstr>Recoleta Light</vt:lpstr>
      <vt:lpstr>Office</vt:lpstr>
      <vt:lpstr>Floor plans</vt:lpstr>
      <vt:lpstr>GROUND Floor</vt:lpstr>
      <vt:lpstr>GROUND Floor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Pauli, Julia</dc:creator>
  <cp:lastModifiedBy>raniya.richter@designoffices.de</cp:lastModifiedBy>
  <cp:revision>192</cp:revision>
  <dcterms:created xsi:type="dcterms:W3CDTF">2023-10-23T16:02:50Z</dcterms:created>
  <dcterms:modified xsi:type="dcterms:W3CDTF">2025-09-16T06:28:31Z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2023-10-31T15:36:32Z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f1f907b0-4315-43eb-b8e2-d3913aa5e4ec</vt:lpwstr>
  </property>
  <property fmtid="{D5CDD505-2E9C-101B-9397-08002B2CF9AE}" pid="8" name="MSIP_Label_0d2d24dc-7784-42ad-a576-f536bda6a418_ContentBits">
    <vt:lpwstr>0</vt:lpwstr>
  </property>
  <property fmtid="{D5CDD505-2E9C-101B-9397-08002B2CF9AE}" pid="9" name="ContentTypeId">
    <vt:lpwstr>0x0101005C03C326EBDB1647A281F2628DCADF74</vt:lpwstr>
  </property>
  <property fmtid="{D5CDD505-2E9C-101B-9397-08002B2CF9AE}" pid="10" name="MediaServiceImageTags">
    <vt:lpwstr/>
  </property>
</Properties>
</file>