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0"/>
  </p:notesMasterIdLst>
  <p:handoutMasterIdLst>
    <p:handoutMasterId r:id="rId11"/>
  </p:handoutMasterIdLst>
  <p:sldIdLst>
    <p:sldId id="2146849335" r:id="rId5"/>
    <p:sldId id="2146849420" r:id="rId6"/>
    <p:sldId id="2146849425" r:id="rId7"/>
    <p:sldId id="2146849421" r:id="rId8"/>
    <p:sldId id="2146849426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912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4514E1F-8600-291C-8AAE-E2367E822710}" name="Anna Scherer" initials="AS" userId="c549a42fd65b46ac" providerId="Windows Live"/>
  <p188:author id="{C16623B5-4B0A-92DA-4716-6DAD4942D834}" name="daniel.luemmen@designoffices.de" initials="da" userId="S::daniel.luemmen@designoffices.de::c2a01a8d-ab35-453e-a146-f6f5a23a8774" providerId="AD"/>
  <p188:author id="{5B5B7DB6-D244-D14B-74AA-257942960E60}" name="Schmitz-Niehaus, Marije" initials="" userId="S::m.schmitzniehaus@house-of-communication.com::a7b52d58-5d81-400e-b430-ed01855a0c60" providerId="AD"/>
  <p188:author id="{58ABF0C0-7355-E757-DB4C-3EE1ACE04BF2}" name="laura.fabian@designoffices.de" initials="LF" userId="S::laura.fabian@designoffices.de::e8b6951e-c14a-41d3-b491-b1ec2f76596d" providerId="AD"/>
  <p188:author id="{A012E9C9-EACE-3E6B-831A-EF652A3510D5}" name="julia.mohr@designoffices.de" initials="" userId="S::julia.mohr@designoffices.de::297a852b-2993-4aeb-8757-ad3d4a748307" providerId="AD"/>
  <p188:author id="{A2F8A3ED-659C-A332-5843-DE5DE5AEF2FB}" name="philipp.templer@designoffices.de" initials="PT" userId="S::philipp.templer@designoffices.de::70bcd1dd-ea66-4ed8-9209-44f54f3de3a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EB1"/>
    <a:srgbClr val="FFD08A"/>
    <a:srgbClr val="F2A74B"/>
    <a:srgbClr val="FFDEB2"/>
    <a:srgbClr val="FFE9C8"/>
    <a:srgbClr val="E0DEDD"/>
    <a:srgbClr val="FFE8C7"/>
    <a:srgbClr val="FFE1B6"/>
    <a:srgbClr val="CDCE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BC541C-EAF2-D44C-89B7-D9747F51B455}" v="1" dt="2025-09-16T09:55:50.044"/>
    <p1510:client id="{EDCA9B6C-1365-654F-B96A-802B336494D1}" v="1" dt="2025-09-16T10:01:38.685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–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–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>
        <p:guide pos="1912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.mohr@designoffices.de" userId="297a852b-2993-4aeb-8757-ad3d4a748307" providerId="ADAL" clId="{45975AAD-25F3-2B49-8A01-668B01E0B7F1}"/>
    <pc:docChg chg="modSld">
      <pc:chgData name="julia.mohr@designoffices.de" userId="297a852b-2993-4aeb-8757-ad3d4a748307" providerId="ADAL" clId="{45975AAD-25F3-2B49-8A01-668B01E0B7F1}" dt="2024-12-09T12:09:42.638" v="1" actId="20577"/>
      <pc:docMkLst>
        <pc:docMk/>
      </pc:docMkLst>
      <pc:sldChg chg="modSp mod">
        <pc:chgData name="julia.mohr@designoffices.de" userId="297a852b-2993-4aeb-8757-ad3d4a748307" providerId="ADAL" clId="{45975AAD-25F3-2B49-8A01-668B01E0B7F1}" dt="2024-12-09T12:09:42.638" v="1" actId="20577"/>
        <pc:sldMkLst>
          <pc:docMk/>
          <pc:sldMk cId="2713025216" sldId="2146849419"/>
        </pc:sldMkLst>
      </pc:sldChg>
    </pc:docChg>
  </pc:docChgLst>
  <pc:docChgLst>
    <pc:chgData name="raniya.richter@designoffices.de" userId="b72066f5-877e-4f86-abb4-374d784b9883" providerId="ADAL" clId="{54C929DF-CB50-543B-9B34-A41441DBACFF}"/>
    <pc:docChg chg="custSel addSld delSld modSld">
      <pc:chgData name="raniya.richter@designoffices.de" userId="b72066f5-877e-4f86-abb4-374d784b9883" providerId="ADAL" clId="{54C929DF-CB50-543B-9B34-A41441DBACFF}" dt="2025-09-16T10:01:39.969" v="42" actId="2696"/>
      <pc:docMkLst>
        <pc:docMk/>
      </pc:docMkLst>
      <pc:sldChg chg="add">
        <pc:chgData name="raniya.richter@designoffices.de" userId="b72066f5-877e-4f86-abb4-374d784b9883" providerId="ADAL" clId="{54C929DF-CB50-543B-9B34-A41441DBACFF}" dt="2025-09-16T10:01:38.685" v="41"/>
        <pc:sldMkLst>
          <pc:docMk/>
          <pc:sldMk cId="3905990822" sldId="2146849335"/>
        </pc:sldMkLst>
      </pc:sldChg>
      <pc:sldChg chg="del">
        <pc:chgData name="raniya.richter@designoffices.de" userId="b72066f5-877e-4f86-abb4-374d784b9883" providerId="ADAL" clId="{54C929DF-CB50-543B-9B34-A41441DBACFF}" dt="2025-09-16T10:01:39.969" v="42" actId="2696"/>
        <pc:sldMkLst>
          <pc:docMk/>
          <pc:sldMk cId="1660567630" sldId="2146849418"/>
        </pc:sldMkLst>
      </pc:sldChg>
      <pc:sldChg chg="modSp">
        <pc:chgData name="raniya.richter@designoffices.de" userId="b72066f5-877e-4f86-abb4-374d784b9883" providerId="ADAL" clId="{54C929DF-CB50-543B-9B34-A41441DBACFF}" dt="2025-09-16T09:55:50.044" v="15"/>
        <pc:sldMkLst>
          <pc:docMk/>
          <pc:sldMk cId="193718015" sldId="2146849421"/>
        </pc:sldMkLst>
        <pc:spChg chg="mod">
          <ac:chgData name="raniya.richter@designoffices.de" userId="b72066f5-877e-4f86-abb4-374d784b9883" providerId="ADAL" clId="{54C929DF-CB50-543B-9B34-A41441DBACFF}" dt="2025-09-16T09:55:50.044" v="15"/>
          <ac:spMkLst>
            <pc:docMk/>
            <pc:sldMk cId="193718015" sldId="2146849421"/>
            <ac:spMk id="19" creationId="{624C9D07-1078-23B9-54C5-EB6CC887071F}"/>
          </ac:spMkLst>
        </pc:spChg>
      </pc:sldChg>
      <pc:sldChg chg="modSp mod">
        <pc:chgData name="raniya.richter@designoffices.de" userId="b72066f5-877e-4f86-abb4-374d784b9883" providerId="ADAL" clId="{54C929DF-CB50-543B-9B34-A41441DBACFF}" dt="2025-09-16T09:59:08.920" v="40" actId="207"/>
        <pc:sldMkLst>
          <pc:docMk/>
          <pc:sldMk cId="2340238799" sldId="2146849425"/>
        </pc:sldMkLst>
        <pc:spChg chg="mod">
          <ac:chgData name="raniya.richter@designoffices.de" userId="b72066f5-877e-4f86-abb4-374d784b9883" providerId="ADAL" clId="{54C929DF-CB50-543B-9B34-A41441DBACFF}" dt="2025-09-16T09:55:45.636" v="14" actId="20577"/>
          <ac:spMkLst>
            <pc:docMk/>
            <pc:sldMk cId="2340238799" sldId="2146849425"/>
            <ac:spMk id="6" creationId="{9A954393-EEA3-2DB0-1E9E-12728A23188F}"/>
          </ac:spMkLst>
        </pc:spChg>
        <pc:graphicFrameChg chg="modGraphic">
          <ac:chgData name="raniya.richter@designoffices.de" userId="b72066f5-877e-4f86-abb4-374d784b9883" providerId="ADAL" clId="{54C929DF-CB50-543B-9B34-A41441DBACFF}" dt="2025-09-16T09:59:08.920" v="40" actId="207"/>
          <ac:graphicFrameMkLst>
            <pc:docMk/>
            <pc:sldMk cId="2340238799" sldId="2146849425"/>
            <ac:graphicFrameMk id="5" creationId="{159D50E3-EAEB-6FA8-A081-D10A1BE56DA5}"/>
          </ac:graphicFrameMkLst>
        </pc:graphicFrameChg>
      </pc:sldChg>
      <pc:sldChg chg="modSp mod">
        <pc:chgData name="raniya.richter@designoffices.de" userId="b72066f5-877e-4f86-abb4-374d784b9883" providerId="ADAL" clId="{54C929DF-CB50-543B-9B34-A41441DBACFF}" dt="2025-09-16T09:58:56.521" v="36" actId="207"/>
        <pc:sldMkLst>
          <pc:docMk/>
          <pc:sldMk cId="197186427" sldId="2146849426"/>
        </pc:sldMkLst>
        <pc:spChg chg="mod">
          <ac:chgData name="raniya.richter@designoffices.de" userId="b72066f5-877e-4f86-abb4-374d784b9883" providerId="ADAL" clId="{54C929DF-CB50-543B-9B34-A41441DBACFF}" dt="2025-09-16T09:55:58.564" v="30" actId="20577"/>
          <ac:spMkLst>
            <pc:docMk/>
            <pc:sldMk cId="197186427" sldId="2146849426"/>
            <ac:spMk id="17" creationId="{2FE07BAE-5BE9-8186-CB51-C9A15F092B5D}"/>
          </ac:spMkLst>
        </pc:spChg>
        <pc:graphicFrameChg chg="modGraphic">
          <ac:chgData name="raniya.richter@designoffices.de" userId="b72066f5-877e-4f86-abb4-374d784b9883" providerId="ADAL" clId="{54C929DF-CB50-543B-9B34-A41441DBACFF}" dt="2025-09-16T09:58:56.521" v="36" actId="207"/>
          <ac:graphicFrameMkLst>
            <pc:docMk/>
            <pc:sldMk cId="197186427" sldId="2146849426"/>
            <ac:graphicFrameMk id="3" creationId="{E596BD03-017D-5F8C-E068-616EE1C5E1B1}"/>
          </ac:graphicFrameMkLst>
        </pc:graphicFrameChg>
      </pc:sldChg>
    </pc:docChg>
  </pc:docChgLst>
  <pc:docChgLst>
    <pc:chgData name="lisa.heinrichsdobler@designoffices.de" userId="S::lisa.heinrichsdobler@designoffices.de::2cfa1918-3b16-4ce0-a06b-f6c0f51e2110" providerId="AD" clId="Web-{32AEFF18-4428-831B-AEBB-25125F115A61}"/>
    <pc:docChg chg="modSld">
      <pc:chgData name="lisa.heinrichsdobler@designoffices.de" userId="S::lisa.heinrichsdobler@designoffices.de::2cfa1918-3b16-4ce0-a06b-f6c0f51e2110" providerId="AD" clId="Web-{32AEFF18-4428-831B-AEBB-25125F115A61}" dt="2025-08-21T08:09:32.654" v="16"/>
      <pc:docMkLst>
        <pc:docMk/>
      </pc:docMkLst>
      <pc:sldChg chg="modSp">
        <pc:chgData name="lisa.heinrichsdobler@designoffices.de" userId="S::lisa.heinrichsdobler@designoffices.de::2cfa1918-3b16-4ce0-a06b-f6c0f51e2110" providerId="AD" clId="Web-{32AEFF18-4428-831B-AEBB-25125F115A61}" dt="2025-08-21T08:06:59.259" v="2" actId="1076"/>
        <pc:sldMkLst>
          <pc:docMk/>
          <pc:sldMk cId="193718015" sldId="2146849421"/>
        </pc:sldMkLst>
        <pc:spChg chg="mod">
          <ac:chgData name="lisa.heinrichsdobler@designoffices.de" userId="S::lisa.heinrichsdobler@designoffices.de::2cfa1918-3b16-4ce0-a06b-f6c0f51e2110" providerId="AD" clId="Web-{32AEFF18-4428-831B-AEBB-25125F115A61}" dt="2025-08-21T08:06:48.039" v="1" actId="1076"/>
          <ac:spMkLst>
            <pc:docMk/>
            <pc:sldMk cId="193718015" sldId="2146849421"/>
            <ac:spMk id="21" creationId="{851EF525-B2C9-9DFE-3359-C29E971B1F60}"/>
          </ac:spMkLst>
        </pc:spChg>
        <pc:spChg chg="mod">
          <ac:chgData name="lisa.heinrichsdobler@designoffices.de" userId="S::lisa.heinrichsdobler@designoffices.de::2cfa1918-3b16-4ce0-a06b-f6c0f51e2110" providerId="AD" clId="Web-{32AEFF18-4428-831B-AEBB-25125F115A61}" dt="2025-08-21T08:06:59.259" v="2" actId="1076"/>
          <ac:spMkLst>
            <pc:docMk/>
            <pc:sldMk cId="193718015" sldId="2146849421"/>
            <ac:spMk id="33" creationId="{A8838DFB-15C1-456B-A2A4-E7C97C18D8F4}"/>
          </ac:spMkLst>
        </pc:spChg>
      </pc:sldChg>
      <pc:sldChg chg="modSp">
        <pc:chgData name="lisa.heinrichsdobler@designoffices.de" userId="S::lisa.heinrichsdobler@designoffices.de::2cfa1918-3b16-4ce0-a06b-f6c0f51e2110" providerId="AD" clId="Web-{32AEFF18-4428-831B-AEBB-25125F115A61}" dt="2025-08-21T08:09:32.654" v="16"/>
        <pc:sldMkLst>
          <pc:docMk/>
          <pc:sldMk cId="197186427" sldId="2146849426"/>
        </pc:sldMkLst>
        <pc:graphicFrameChg chg="mod modGraphic">
          <ac:chgData name="lisa.heinrichsdobler@designoffices.de" userId="S::lisa.heinrichsdobler@designoffices.de::2cfa1918-3b16-4ce0-a06b-f6c0f51e2110" providerId="AD" clId="Web-{32AEFF18-4428-831B-AEBB-25125F115A61}" dt="2025-08-21T08:09:32.654" v="16"/>
          <ac:graphicFrameMkLst>
            <pc:docMk/>
            <pc:sldMk cId="197186427" sldId="2146849426"/>
            <ac:graphicFrameMk id="3" creationId="{E596BD03-017D-5F8C-E068-616EE1C5E1B1}"/>
          </ac:graphicFrameMkLst>
        </pc:graphicFrameChg>
      </pc:sldChg>
    </pc:docChg>
  </pc:docChgLst>
  <pc:docChgLst>
    <pc:chgData name="simone.straub@designoffices.de" userId="9770b1ff-75c8-4a1e-a01b-e7099bf9aba4" providerId="ADAL" clId="{D37339F7-386C-448C-9FC3-5D43AA7D5D75}"/>
    <pc:docChg chg="undo custSel addSld delSld modSld">
      <pc:chgData name="simone.straub@designoffices.de" userId="9770b1ff-75c8-4a1e-a01b-e7099bf9aba4" providerId="ADAL" clId="{D37339F7-386C-448C-9FC3-5D43AA7D5D75}" dt="2025-09-03T08:08:40.599" v="196" actId="1076"/>
      <pc:docMkLst>
        <pc:docMk/>
      </pc:docMkLst>
      <pc:sldChg chg="addSp delSp modSp add del mod">
        <pc:chgData name="simone.straub@designoffices.de" userId="9770b1ff-75c8-4a1e-a01b-e7099bf9aba4" providerId="ADAL" clId="{D37339F7-386C-448C-9FC3-5D43AA7D5D75}" dt="2025-09-03T08:08:40.599" v="196" actId="1076"/>
        <pc:sldMkLst>
          <pc:docMk/>
          <pc:sldMk cId="2052153435" sldId="2146849420"/>
        </pc:sldMkLst>
        <pc:spChg chg="add mod">
          <ac:chgData name="simone.straub@designoffices.de" userId="9770b1ff-75c8-4a1e-a01b-e7099bf9aba4" providerId="ADAL" clId="{D37339F7-386C-448C-9FC3-5D43AA7D5D75}" dt="2025-09-03T07:56:40.266" v="156"/>
          <ac:spMkLst>
            <pc:docMk/>
            <pc:sldMk cId="2052153435" sldId="2146849420"/>
            <ac:spMk id="4" creationId="{4AF40689-E869-799B-2FEE-6A8D9FB6A42F}"/>
          </ac:spMkLst>
        </pc:spChg>
        <pc:spChg chg="mod">
          <ac:chgData name="simone.straub@designoffices.de" userId="9770b1ff-75c8-4a1e-a01b-e7099bf9aba4" providerId="ADAL" clId="{D37339F7-386C-448C-9FC3-5D43AA7D5D75}" dt="2025-09-03T08:08:21.548" v="193" actId="1076"/>
          <ac:spMkLst>
            <pc:docMk/>
            <pc:sldMk cId="2052153435" sldId="2146849420"/>
            <ac:spMk id="7" creationId="{5B75E09B-A8BC-B06A-EF65-B63A31503AC6}"/>
          </ac:spMkLst>
        </pc:spChg>
        <pc:spChg chg="mod">
          <ac:chgData name="simone.straub@designoffices.de" userId="9770b1ff-75c8-4a1e-a01b-e7099bf9aba4" providerId="ADAL" clId="{D37339F7-386C-448C-9FC3-5D43AA7D5D75}" dt="2025-09-03T08:07:18.809" v="191" actId="1076"/>
          <ac:spMkLst>
            <pc:docMk/>
            <pc:sldMk cId="2052153435" sldId="2146849420"/>
            <ac:spMk id="18" creationId="{E198FE4A-C08A-3178-EB59-7704CD291CBC}"/>
          </ac:spMkLst>
        </pc:spChg>
        <pc:spChg chg="mod">
          <ac:chgData name="simone.straub@designoffices.de" userId="9770b1ff-75c8-4a1e-a01b-e7099bf9aba4" providerId="ADAL" clId="{D37339F7-386C-448C-9FC3-5D43AA7D5D75}" dt="2025-09-03T08:07:18.809" v="191" actId="1076"/>
          <ac:spMkLst>
            <pc:docMk/>
            <pc:sldMk cId="2052153435" sldId="2146849420"/>
            <ac:spMk id="19" creationId="{C956CF93-4F09-9171-7713-66D67343B41E}"/>
          </ac:spMkLst>
        </pc:spChg>
        <pc:spChg chg="mod">
          <ac:chgData name="simone.straub@designoffices.de" userId="9770b1ff-75c8-4a1e-a01b-e7099bf9aba4" providerId="ADAL" clId="{D37339F7-386C-448C-9FC3-5D43AA7D5D75}" dt="2025-09-03T08:06:27.512" v="188" actId="1076"/>
          <ac:spMkLst>
            <pc:docMk/>
            <pc:sldMk cId="2052153435" sldId="2146849420"/>
            <ac:spMk id="23" creationId="{A44A0D66-B567-62D7-A59E-6180C5A10876}"/>
          </ac:spMkLst>
        </pc:spChg>
        <pc:spChg chg="mod">
          <ac:chgData name="simone.straub@designoffices.de" userId="9770b1ff-75c8-4a1e-a01b-e7099bf9aba4" providerId="ADAL" clId="{D37339F7-386C-448C-9FC3-5D43AA7D5D75}" dt="2025-09-03T08:08:25.553" v="194" actId="1076"/>
          <ac:spMkLst>
            <pc:docMk/>
            <pc:sldMk cId="2052153435" sldId="2146849420"/>
            <ac:spMk id="25" creationId="{88F7FFAB-AB9E-8082-F43F-A9B925CB2A72}"/>
          </ac:spMkLst>
        </pc:spChg>
        <pc:spChg chg="mod">
          <ac:chgData name="simone.straub@designoffices.de" userId="9770b1ff-75c8-4a1e-a01b-e7099bf9aba4" providerId="ADAL" clId="{D37339F7-386C-448C-9FC3-5D43AA7D5D75}" dt="2025-09-03T08:08:40.599" v="196" actId="1076"/>
          <ac:spMkLst>
            <pc:docMk/>
            <pc:sldMk cId="2052153435" sldId="2146849420"/>
            <ac:spMk id="26" creationId="{45929C05-28CA-E6F2-DB01-1A883219E7F4}"/>
          </ac:spMkLst>
        </pc:spChg>
        <pc:spChg chg="mod">
          <ac:chgData name="simone.straub@designoffices.de" userId="9770b1ff-75c8-4a1e-a01b-e7099bf9aba4" providerId="ADAL" clId="{D37339F7-386C-448C-9FC3-5D43AA7D5D75}" dt="2025-09-03T08:08:28.284" v="195" actId="1076"/>
          <ac:spMkLst>
            <pc:docMk/>
            <pc:sldMk cId="2052153435" sldId="2146849420"/>
            <ac:spMk id="27" creationId="{526554F5-77CF-B4A7-9A37-C871742BFFCF}"/>
          </ac:spMkLst>
        </pc:spChg>
        <pc:spChg chg="mod">
          <ac:chgData name="simone.straub@designoffices.de" userId="9770b1ff-75c8-4a1e-a01b-e7099bf9aba4" providerId="ADAL" clId="{D37339F7-386C-448C-9FC3-5D43AA7D5D75}" dt="2025-09-03T08:06:40.840" v="190" actId="1076"/>
          <ac:spMkLst>
            <pc:docMk/>
            <pc:sldMk cId="2052153435" sldId="2146849420"/>
            <ac:spMk id="28" creationId="{E8C83092-FBE7-FB98-C607-13DD74AAFD16}"/>
          </ac:spMkLst>
        </pc:spChg>
        <pc:spChg chg="mod">
          <ac:chgData name="simone.straub@designoffices.de" userId="9770b1ff-75c8-4a1e-a01b-e7099bf9aba4" providerId="ADAL" clId="{D37339F7-386C-448C-9FC3-5D43AA7D5D75}" dt="2025-09-03T08:08:16.914" v="192" actId="14100"/>
          <ac:spMkLst>
            <pc:docMk/>
            <pc:sldMk cId="2052153435" sldId="2146849420"/>
            <ac:spMk id="29" creationId="{F491A4BE-CBD0-384C-E8E2-C7123B7098EF}"/>
          </ac:spMkLst>
        </pc:spChg>
        <pc:picChg chg="add mod ord">
          <ac:chgData name="simone.straub@designoffices.de" userId="9770b1ff-75c8-4a1e-a01b-e7099bf9aba4" providerId="ADAL" clId="{D37339F7-386C-448C-9FC3-5D43AA7D5D75}" dt="2025-09-03T08:05:58.074" v="185" actId="1076"/>
          <ac:picMkLst>
            <pc:docMk/>
            <pc:sldMk cId="2052153435" sldId="2146849420"/>
            <ac:picMk id="8" creationId="{E5271C9C-9CD1-D55A-C725-95A3028440CA}"/>
          </ac:picMkLst>
        </pc:picChg>
      </pc:sldChg>
      <pc:sldChg chg="addSp delSp modSp mod">
        <pc:chgData name="simone.straub@designoffices.de" userId="9770b1ff-75c8-4a1e-a01b-e7099bf9aba4" providerId="ADAL" clId="{D37339F7-386C-448C-9FC3-5D43AA7D5D75}" dt="2025-09-03T08:03:29.507" v="175" actId="164"/>
        <pc:sldMkLst>
          <pc:docMk/>
          <pc:sldMk cId="193718015" sldId="2146849421"/>
        </pc:sldMkLst>
        <pc:spChg chg="mod">
          <ac:chgData name="simone.straub@designoffices.de" userId="9770b1ff-75c8-4a1e-a01b-e7099bf9aba4" providerId="ADAL" clId="{D37339F7-386C-448C-9FC3-5D43AA7D5D75}" dt="2025-09-03T08:03:29.507" v="175" actId="164"/>
          <ac:spMkLst>
            <pc:docMk/>
            <pc:sldMk cId="193718015" sldId="2146849421"/>
            <ac:spMk id="21" creationId="{851EF525-B2C9-9DFE-3359-C29E971B1F60}"/>
          </ac:spMkLst>
        </pc:spChg>
        <pc:spChg chg="mod">
          <ac:chgData name="simone.straub@designoffices.de" userId="9770b1ff-75c8-4a1e-a01b-e7099bf9aba4" providerId="ADAL" clId="{D37339F7-386C-448C-9FC3-5D43AA7D5D75}" dt="2025-09-03T08:03:29.507" v="175" actId="164"/>
          <ac:spMkLst>
            <pc:docMk/>
            <pc:sldMk cId="193718015" sldId="2146849421"/>
            <ac:spMk id="33" creationId="{A8838DFB-15C1-456B-A2A4-E7C97C18D8F4}"/>
          </ac:spMkLst>
        </pc:spChg>
        <pc:spChg chg="add mod">
          <ac:chgData name="simone.straub@designoffices.de" userId="9770b1ff-75c8-4a1e-a01b-e7099bf9aba4" providerId="ADAL" clId="{D37339F7-386C-448C-9FC3-5D43AA7D5D75}" dt="2025-09-03T08:03:29.507" v="175" actId="164"/>
          <ac:spMkLst>
            <pc:docMk/>
            <pc:sldMk cId="193718015" sldId="2146849421"/>
            <ac:spMk id="48" creationId="{FDE8C620-2579-CC11-5AD4-CDA57B1ECB51}"/>
          </ac:spMkLst>
        </pc:spChg>
        <pc:spChg chg="add mod">
          <ac:chgData name="simone.straub@designoffices.de" userId="9770b1ff-75c8-4a1e-a01b-e7099bf9aba4" providerId="ADAL" clId="{D37339F7-386C-448C-9FC3-5D43AA7D5D75}" dt="2025-09-03T08:03:29.507" v="175" actId="164"/>
          <ac:spMkLst>
            <pc:docMk/>
            <pc:sldMk cId="193718015" sldId="2146849421"/>
            <ac:spMk id="49" creationId="{B058BD42-F494-C2A3-6CE6-DF6CB7C83DAE}"/>
          </ac:spMkLst>
        </pc:spChg>
        <pc:spChg chg="add mod">
          <ac:chgData name="simone.straub@designoffices.de" userId="9770b1ff-75c8-4a1e-a01b-e7099bf9aba4" providerId="ADAL" clId="{D37339F7-386C-448C-9FC3-5D43AA7D5D75}" dt="2025-09-03T08:03:29.507" v="175" actId="164"/>
          <ac:spMkLst>
            <pc:docMk/>
            <pc:sldMk cId="193718015" sldId="2146849421"/>
            <ac:spMk id="50" creationId="{70A7C683-3EB7-E0E1-3B08-4C9F435C7321}"/>
          </ac:spMkLst>
        </pc:spChg>
        <pc:spChg chg="add mod">
          <ac:chgData name="simone.straub@designoffices.de" userId="9770b1ff-75c8-4a1e-a01b-e7099bf9aba4" providerId="ADAL" clId="{D37339F7-386C-448C-9FC3-5D43AA7D5D75}" dt="2025-09-03T08:03:29.507" v="175" actId="164"/>
          <ac:spMkLst>
            <pc:docMk/>
            <pc:sldMk cId="193718015" sldId="2146849421"/>
            <ac:spMk id="51" creationId="{2120A551-BBF3-238A-0CFF-9148511AC418}"/>
          </ac:spMkLst>
        </pc:spChg>
        <pc:spChg chg="add mod">
          <ac:chgData name="simone.straub@designoffices.de" userId="9770b1ff-75c8-4a1e-a01b-e7099bf9aba4" providerId="ADAL" clId="{D37339F7-386C-448C-9FC3-5D43AA7D5D75}" dt="2025-09-03T08:03:29.507" v="175" actId="164"/>
          <ac:spMkLst>
            <pc:docMk/>
            <pc:sldMk cId="193718015" sldId="2146849421"/>
            <ac:spMk id="52" creationId="{A0D78363-A041-336A-B36F-A86D414C9172}"/>
          </ac:spMkLst>
        </pc:spChg>
        <pc:spChg chg="add mod">
          <ac:chgData name="simone.straub@designoffices.de" userId="9770b1ff-75c8-4a1e-a01b-e7099bf9aba4" providerId="ADAL" clId="{D37339F7-386C-448C-9FC3-5D43AA7D5D75}" dt="2025-09-03T08:03:29.507" v="175" actId="164"/>
          <ac:spMkLst>
            <pc:docMk/>
            <pc:sldMk cId="193718015" sldId="2146849421"/>
            <ac:spMk id="53" creationId="{A8AA06F6-79FB-DC54-179A-B0C1609FA77A}"/>
          </ac:spMkLst>
        </pc:spChg>
        <pc:grpChg chg="add mod">
          <ac:chgData name="simone.straub@designoffices.de" userId="9770b1ff-75c8-4a1e-a01b-e7099bf9aba4" providerId="ADAL" clId="{D37339F7-386C-448C-9FC3-5D43AA7D5D75}" dt="2025-09-03T08:03:29.507" v="175" actId="164"/>
          <ac:grpSpMkLst>
            <pc:docMk/>
            <pc:sldMk cId="193718015" sldId="2146849421"/>
            <ac:grpSpMk id="47" creationId="{5CD36C45-AABF-E401-FD73-6B1172C999C3}"/>
          </ac:grpSpMkLst>
        </pc:grpChg>
        <pc:picChg chg="add mod ord">
          <ac:chgData name="simone.straub@designoffices.de" userId="9770b1ff-75c8-4a1e-a01b-e7099bf9aba4" providerId="ADAL" clId="{D37339F7-386C-448C-9FC3-5D43AA7D5D75}" dt="2025-09-03T08:03:29.507" v="175" actId="164"/>
          <ac:picMkLst>
            <pc:docMk/>
            <pc:sldMk cId="193718015" sldId="2146849421"/>
            <ac:picMk id="4" creationId="{94E43284-1579-A167-F2A8-29412D841BF0}"/>
          </ac:picMkLst>
        </pc:picChg>
      </pc:sldChg>
      <pc:sldChg chg="addSp delSp modSp mod">
        <pc:chgData name="simone.straub@designoffices.de" userId="9770b1ff-75c8-4a1e-a01b-e7099bf9aba4" providerId="ADAL" clId="{D37339F7-386C-448C-9FC3-5D43AA7D5D75}" dt="2025-09-03T07:56:55.383" v="160" actId="20577"/>
        <pc:sldMkLst>
          <pc:docMk/>
          <pc:sldMk cId="2340238799" sldId="2146849425"/>
        </pc:sldMkLst>
        <pc:spChg chg="add mod">
          <ac:chgData name="simone.straub@designoffices.de" userId="9770b1ff-75c8-4a1e-a01b-e7099bf9aba4" providerId="ADAL" clId="{D37339F7-386C-448C-9FC3-5D43AA7D5D75}" dt="2025-09-03T07:56:55.383" v="160" actId="20577"/>
          <ac:spMkLst>
            <pc:docMk/>
            <pc:sldMk cId="2340238799" sldId="2146849425"/>
            <ac:spMk id="6" creationId="{9A954393-EEA3-2DB0-1E9E-12728A23188F}"/>
          </ac:spMkLst>
        </pc:spChg>
      </pc:sldChg>
      <pc:sldChg chg="addSp delSp modSp mod">
        <pc:chgData name="simone.straub@designoffices.de" userId="9770b1ff-75c8-4a1e-a01b-e7099bf9aba4" providerId="ADAL" clId="{D37339F7-386C-448C-9FC3-5D43AA7D5D75}" dt="2025-09-03T07:57:27.773" v="163"/>
        <pc:sldMkLst>
          <pc:docMk/>
          <pc:sldMk cId="197186427" sldId="2146849426"/>
        </pc:sldMkLst>
        <pc:spChg chg="add mod">
          <ac:chgData name="simone.straub@designoffices.de" userId="9770b1ff-75c8-4a1e-a01b-e7099bf9aba4" providerId="ADAL" clId="{D37339F7-386C-448C-9FC3-5D43AA7D5D75}" dt="2025-09-03T07:57:27.773" v="163"/>
          <ac:spMkLst>
            <pc:docMk/>
            <pc:sldMk cId="197186427" sldId="2146849426"/>
            <ac:spMk id="17" creationId="{2FE07BAE-5BE9-8186-CB51-C9A15F092B5D}"/>
          </ac:spMkLst>
        </pc:spChg>
        <pc:graphicFrameChg chg="modGraphic">
          <ac:chgData name="simone.straub@designoffices.de" userId="9770b1ff-75c8-4a1e-a01b-e7099bf9aba4" providerId="ADAL" clId="{D37339F7-386C-448C-9FC3-5D43AA7D5D75}" dt="2025-09-03T07:52:26.133" v="151" actId="20577"/>
          <ac:graphicFrameMkLst>
            <pc:docMk/>
            <pc:sldMk cId="197186427" sldId="2146849426"/>
            <ac:graphicFrameMk id="3" creationId="{E596BD03-017D-5F8C-E068-616EE1C5E1B1}"/>
          </ac:graphicFrameMkLst>
        </pc:graphicFrameChg>
      </pc:sldChg>
    </pc:docChg>
  </pc:docChgLst>
  <pc:docChgLst>
    <pc:chgData name="hoang-viet.nguyen@designoffices.de" userId="S::hoang-viet.nguyen@designoffices.de::80909faa-df90-4eab-acf9-c8d966870787" providerId="AD" clId="Web-{D6014A90-1F4A-3F3C-C838-BFF0DBDA60DD}"/>
    <pc:docChg chg="delSld">
      <pc:chgData name="hoang-viet.nguyen@designoffices.de" userId="S::hoang-viet.nguyen@designoffices.de::80909faa-df90-4eab-acf9-c8d966870787" providerId="AD" clId="Web-{D6014A90-1F4A-3F3C-C838-BFF0DBDA60DD}" dt="2024-10-08T12:25:02.696" v="0"/>
      <pc:docMkLst>
        <pc:docMk/>
      </pc:docMkLst>
      <pc:sldChg chg="del">
        <pc:chgData name="hoang-viet.nguyen@designoffices.de" userId="S::hoang-viet.nguyen@designoffices.de::80909faa-df90-4eab-acf9-c8d966870787" providerId="AD" clId="Web-{D6014A90-1F4A-3F3C-C838-BFF0DBDA60DD}" dt="2024-10-08T12:25:02.696" v="0"/>
        <pc:sldMkLst>
          <pc:docMk/>
          <pc:sldMk cId="859911787" sldId="214684941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B8458A20-622F-DB86-A635-BDAB0614F3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B45D1B4-F1E9-EFE2-3561-3619310BA7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F4729E-FC6E-9F4F-BD84-73539D037498}" type="datetimeFigureOut">
              <a:rPr lang="de-DE" smtClean="0"/>
              <a:t>16.09.25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48E6FB1-F933-9337-3980-06BCA7342C9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78E5EDF-DA8D-E9CA-DA22-CF86E1709E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351F2-42B7-8E43-8CB7-85EBE127815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7050214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Gilroy" pitchFamily="2" charset="77"/>
              </a:defRPr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Gilroy" pitchFamily="2" charset="77"/>
              </a:defRPr>
            </a:lvl1pPr>
          </a:lstStyle>
          <a:p>
            <a:fld id="{0F265987-B1D5-4F40-98DD-1FF4BCC681F4}" type="datetimeFigureOut">
              <a:rPr lang="de-DE" smtClean="0"/>
              <a:pPr/>
              <a:t>16.09.25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Gilroy" pitchFamily="2" charset="77"/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Gilroy" pitchFamily="2" charset="77"/>
              </a:defRPr>
            </a:lvl1pPr>
          </a:lstStyle>
          <a:p>
            <a:fld id="{18507C97-06EB-4E49-8273-FC259ADDC8B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5052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Gilroy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Gilroy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Gilroy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Gilroy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Gilroy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07C97-06EB-4E49-8273-FC259ADDC8B1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6965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07C97-06EB-4E49-8273-FC259ADDC8B1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0574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CDDE8FA-0B34-3397-238D-0DFF19B124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8" name="Rechteck 2">
            <a:extLst>
              <a:ext uri="{FF2B5EF4-FFF2-40B4-BE49-F238E27FC236}">
                <a16:creationId xmlns:a16="http://schemas.microsoft.com/office/drawing/2014/main" id="{A80119BC-5876-C9E9-D040-BC66F7EF54A5}"/>
              </a:ext>
            </a:extLst>
          </p:cNvPr>
          <p:cNvSpPr/>
          <p:nvPr userDrawn="1"/>
        </p:nvSpPr>
        <p:spPr>
          <a:xfrm>
            <a:off x="442913" y="443345"/>
            <a:ext cx="5221289" cy="59733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Gilroy" pitchFamily="2" charset="77"/>
            </a:endParaRPr>
          </a:p>
        </p:txBody>
      </p:sp>
      <p:pic>
        <p:nvPicPr>
          <p:cNvPr id="9" name="Grafik 23">
            <a:extLst>
              <a:ext uri="{FF2B5EF4-FFF2-40B4-BE49-F238E27FC236}">
                <a16:creationId xmlns:a16="http://schemas.microsoft.com/office/drawing/2014/main" id="{484D6040-D442-84D5-FBA2-AAF5DC030D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0973" y="5534648"/>
            <a:ext cx="2914794" cy="676014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59814034-18C8-C944-C0E2-3EB569728B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5050" y="1304925"/>
            <a:ext cx="4347352" cy="1656000"/>
          </a:xfrm>
        </p:spPr>
        <p:txBody>
          <a:bodyPr anchor="t"/>
          <a:lstStyle>
            <a:lvl1pPr algn="l">
              <a:defRPr sz="6000" b="0" i="0">
                <a:solidFill>
                  <a:schemeClr val="bg1"/>
                </a:solidFill>
                <a:latin typeface="Recoleta Light" pitchFamily="2" charset="77"/>
              </a:defRPr>
            </a:lvl1pPr>
          </a:lstStyle>
          <a:p>
            <a:r>
              <a:rPr lang="de-DE" err="1"/>
              <a:t>Simply</a:t>
            </a:r>
            <a:r>
              <a:rPr lang="de-DE"/>
              <a:t> </a:t>
            </a:r>
            <a:r>
              <a:rPr lang="de-DE" err="1"/>
              <a:t>good</a:t>
            </a:r>
            <a:r>
              <a:rPr lang="de-DE"/>
              <a:t> </a:t>
            </a:r>
            <a:r>
              <a:rPr lang="de-DE" err="1"/>
              <a:t>work</a:t>
            </a:r>
            <a:r>
              <a:rPr lang="de-DE"/>
              <a:t>!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EE339BCA-BFEC-D72E-CE55-8BB464E42D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5050" y="874000"/>
            <a:ext cx="4347352" cy="221599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Hier steht eine </a:t>
            </a:r>
            <a:r>
              <a:rPr lang="de-DE" err="1"/>
              <a:t>Subline</a:t>
            </a:r>
            <a:r>
              <a:rPr lang="de-DE"/>
              <a:t> - Datum</a:t>
            </a:r>
          </a:p>
        </p:txBody>
      </p:sp>
    </p:spTree>
    <p:extLst>
      <p:ext uri="{BB962C8B-B14F-4D97-AF65-F5344CB8AC3E}">
        <p14:creationId xmlns:p14="http://schemas.microsoft.com/office/powerpoint/2010/main" val="1971093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9">
            <a:extLst>
              <a:ext uri="{FF2B5EF4-FFF2-40B4-BE49-F238E27FC236}">
                <a16:creationId xmlns:a16="http://schemas.microsoft.com/office/drawing/2014/main" id="{CB579D17-AE96-A7D3-CBAC-427DE713E5F3}"/>
              </a:ext>
            </a:extLst>
          </p:cNvPr>
          <p:cNvSpPr/>
          <p:nvPr userDrawn="1"/>
        </p:nvSpPr>
        <p:spPr>
          <a:xfrm>
            <a:off x="0" y="-1"/>
            <a:ext cx="445654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Gilroy" pitchFamily="2" charset="77"/>
            </a:endParaRPr>
          </a:p>
        </p:txBody>
      </p:sp>
      <p:pic>
        <p:nvPicPr>
          <p:cNvPr id="4" name="Grafik 10">
            <a:extLst>
              <a:ext uri="{FF2B5EF4-FFF2-40B4-BE49-F238E27FC236}">
                <a16:creationId xmlns:a16="http://schemas.microsoft.com/office/drawing/2014/main" id="{F5A3D601-2B9A-5D7B-1FFB-BD816BEC35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-491320" y="767084"/>
            <a:ext cx="1424775" cy="330441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2DCF01D-44F6-4DBD-8756-DD83BD864F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-1308663" y="4836355"/>
            <a:ext cx="3070409" cy="3194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9048CA7-4B3A-8B27-1390-BD2DCF053CD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4713" y="2297113"/>
            <a:ext cx="3781425" cy="4119562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BE1C957-1782-80EC-1F21-98EBE9DD57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4165" y="441325"/>
            <a:ext cx="10894923" cy="908599"/>
          </a:xfrm>
        </p:spPr>
        <p:txBody>
          <a:bodyPr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Hier steht eine Überschrift</a:t>
            </a:r>
          </a:p>
        </p:txBody>
      </p:sp>
    </p:spTree>
    <p:extLst>
      <p:ext uri="{BB962C8B-B14F-4D97-AF65-F5344CB8AC3E}">
        <p14:creationId xmlns:p14="http://schemas.microsoft.com/office/powerpoint/2010/main" val="704070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9">
            <a:extLst>
              <a:ext uri="{FF2B5EF4-FFF2-40B4-BE49-F238E27FC236}">
                <a16:creationId xmlns:a16="http://schemas.microsoft.com/office/drawing/2014/main" id="{CB579D17-AE96-A7D3-CBAC-427DE713E5F3}"/>
              </a:ext>
            </a:extLst>
          </p:cNvPr>
          <p:cNvSpPr/>
          <p:nvPr userDrawn="1"/>
        </p:nvSpPr>
        <p:spPr>
          <a:xfrm>
            <a:off x="0" y="-1"/>
            <a:ext cx="445654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Gilroy" pitchFamily="2" charset="77"/>
            </a:endParaRPr>
          </a:p>
        </p:txBody>
      </p:sp>
      <p:pic>
        <p:nvPicPr>
          <p:cNvPr id="4" name="Grafik 10">
            <a:extLst>
              <a:ext uri="{FF2B5EF4-FFF2-40B4-BE49-F238E27FC236}">
                <a16:creationId xmlns:a16="http://schemas.microsoft.com/office/drawing/2014/main" id="{F5A3D601-2B9A-5D7B-1FFB-BD816BEC35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-491320" y="767084"/>
            <a:ext cx="1424775" cy="330441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2DCF01D-44F6-4DBD-8756-DD83BD864F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-1308663" y="4836355"/>
            <a:ext cx="3070409" cy="3194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9048CA7-4B3A-8B27-1390-BD2DCF053CD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4713" y="4873083"/>
            <a:ext cx="3781425" cy="1543592"/>
          </a:xfrm>
          <a:prstGeom prst="rect">
            <a:avLst/>
          </a:prstGeom>
        </p:spPr>
        <p:txBody>
          <a:bodyPr anchor="t"/>
          <a:lstStyle>
            <a:lvl1pPr>
              <a:defRPr sz="1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GB" err="1"/>
              <a:t>urna</a:t>
            </a:r>
            <a:r>
              <a:rPr lang="en-GB"/>
              <a:t>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BE1C957-1782-80EC-1F21-98EBE9DD57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4165" y="441325"/>
            <a:ext cx="3370173" cy="908599"/>
          </a:xfrm>
        </p:spPr>
        <p:txBody>
          <a:bodyPr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Highlights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CCF4962-4F78-F746-0466-39C6E851BE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4713" y="3879075"/>
            <a:ext cx="2906713" cy="845712"/>
          </a:xfrm>
        </p:spPr>
        <p:txBody>
          <a:bodyPr anchor="b"/>
          <a:lstStyle>
            <a:lvl1pPr>
              <a:lnSpc>
                <a:spcPct val="100000"/>
              </a:lnSpc>
              <a:defRPr sz="3000" b="0" i="0">
                <a:latin typeface="Recoleta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esti</a:t>
            </a:r>
            <a:r>
              <a:rPr lang="en-GB"/>
              <a:t>.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DB1E10D-A0D0-4D6A-A76A-DCE98A81376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63557" y="4873083"/>
            <a:ext cx="4229362" cy="1543592"/>
          </a:xfrm>
          <a:prstGeom prst="rect">
            <a:avLst/>
          </a:prstGeom>
        </p:spPr>
        <p:txBody>
          <a:bodyPr anchor="t"/>
          <a:lstStyle>
            <a:lvl1pPr>
              <a:defRPr sz="1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GB" err="1"/>
              <a:t>urna</a:t>
            </a:r>
            <a:r>
              <a:rPr lang="en-GB"/>
              <a:t>.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3391992-E1A9-D9A7-6917-EAEC6321FC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63557" y="3879075"/>
            <a:ext cx="3354650" cy="845712"/>
          </a:xfrm>
        </p:spPr>
        <p:txBody>
          <a:bodyPr anchor="b"/>
          <a:lstStyle>
            <a:lvl1pPr>
              <a:lnSpc>
                <a:spcPct val="100000"/>
              </a:lnSpc>
              <a:defRPr sz="3000" b="0" i="0">
                <a:latin typeface="Recoleta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esti</a:t>
            </a:r>
            <a:r>
              <a:rPr lang="en-GB"/>
              <a:t>.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CFE4057-3744-9B12-139C-1DB1E6E95B8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69341" y="1917305"/>
            <a:ext cx="2470881" cy="1543592"/>
          </a:xfrm>
          <a:prstGeom prst="rect">
            <a:avLst/>
          </a:prstGeom>
        </p:spPr>
        <p:txBody>
          <a:bodyPr anchor="t"/>
          <a:lstStyle>
            <a:lvl1pPr algn="r">
              <a:defRPr sz="1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Lorem ipsum dolor sit amet, consectetuer adipiscing elit. Maecenas porttitor congue massa.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.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DE0D2AE-E748-FE8B-B064-7E6DE09C196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69341" y="969074"/>
            <a:ext cx="2470881" cy="845712"/>
          </a:xfrm>
        </p:spPr>
        <p:txBody>
          <a:bodyPr anchor="b"/>
          <a:lstStyle>
            <a:lvl1pPr algn="r">
              <a:lnSpc>
                <a:spcPct val="100000"/>
              </a:lnSpc>
              <a:defRPr sz="3000" b="0" i="0">
                <a:latin typeface="Recoleta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esti</a:t>
            </a:r>
            <a:r>
              <a:rPr lang="en-GB"/>
              <a:t> lorem.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7212907-73E4-9DD2-2678-6A292FDAD97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74713" y="1736725"/>
            <a:ext cx="3349625" cy="1908175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AF8BF38E-4C88-BE1C-EABF-BF9A67589FC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563556" y="441325"/>
            <a:ext cx="4185532" cy="2771775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549DC144-18ED-8D1F-6ABC-0D09F006811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669340" y="3644900"/>
            <a:ext cx="2470881" cy="2768600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220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9">
            <a:extLst>
              <a:ext uri="{FF2B5EF4-FFF2-40B4-BE49-F238E27FC236}">
                <a16:creationId xmlns:a16="http://schemas.microsoft.com/office/drawing/2014/main" id="{E1C0A1A7-61B0-3D74-1498-B3175D275332}"/>
              </a:ext>
            </a:extLst>
          </p:cNvPr>
          <p:cNvSpPr/>
          <p:nvPr userDrawn="1"/>
        </p:nvSpPr>
        <p:spPr>
          <a:xfrm>
            <a:off x="0" y="-1"/>
            <a:ext cx="445654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Gilroy" pitchFamily="2" charset="77"/>
            </a:endParaRPr>
          </a:p>
        </p:txBody>
      </p:sp>
      <p:pic>
        <p:nvPicPr>
          <p:cNvPr id="4" name="Grafik 10">
            <a:extLst>
              <a:ext uri="{FF2B5EF4-FFF2-40B4-BE49-F238E27FC236}">
                <a16:creationId xmlns:a16="http://schemas.microsoft.com/office/drawing/2014/main" id="{42469A3E-7784-1B6C-C6A3-EBD78DFC08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-491320" y="767084"/>
            <a:ext cx="1424775" cy="330441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00E6358-6DB2-4928-E2CB-E1A8AE6DC9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-1308663" y="4836355"/>
            <a:ext cx="3070409" cy="3194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TITLE</a:t>
            </a:r>
          </a:p>
        </p:txBody>
      </p:sp>
    </p:spTree>
    <p:extLst>
      <p:ext uri="{BB962C8B-B14F-4D97-AF65-F5344CB8AC3E}">
        <p14:creationId xmlns:p14="http://schemas.microsoft.com/office/powerpoint/2010/main" val="1220454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FA824A59-EF78-4DDB-43DE-905729B64D5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6288" y="1736725"/>
            <a:ext cx="3338049" cy="4248151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1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erat,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r>
              <a:rPr lang="de-DE"/>
              <a:t> et </a:t>
            </a:r>
            <a:r>
              <a:rPr lang="de-DE" err="1"/>
              <a:t>accusam</a:t>
            </a:r>
            <a:endParaRPr lang="de-DE"/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8EA9CEE2-7F4B-D641-23B3-647C3F80A21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59635" y="1736725"/>
            <a:ext cx="3344540" cy="4248151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1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erat,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r>
              <a:rPr lang="de-DE"/>
              <a:t> et </a:t>
            </a:r>
            <a:r>
              <a:rPr lang="de-DE" err="1"/>
              <a:t>accusam</a:t>
            </a:r>
            <a:endParaRPr lang="de-DE"/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0BA08846-0C74-6319-832D-7524D4B779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444557" y="1736725"/>
            <a:ext cx="3304532" cy="4248151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1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erat,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r>
              <a:rPr lang="de-DE"/>
              <a:t> et </a:t>
            </a:r>
            <a:r>
              <a:rPr lang="de-DE" err="1"/>
              <a:t>accusam</a:t>
            </a:r>
            <a:endParaRPr lang="de-DE"/>
          </a:p>
        </p:txBody>
      </p:sp>
      <p:sp>
        <p:nvSpPr>
          <p:cNvPr id="3" name="Rechteck 9">
            <a:extLst>
              <a:ext uri="{FF2B5EF4-FFF2-40B4-BE49-F238E27FC236}">
                <a16:creationId xmlns:a16="http://schemas.microsoft.com/office/drawing/2014/main" id="{CB579D17-AE96-A7D3-CBAC-427DE713E5F3}"/>
              </a:ext>
            </a:extLst>
          </p:cNvPr>
          <p:cNvSpPr/>
          <p:nvPr userDrawn="1"/>
        </p:nvSpPr>
        <p:spPr>
          <a:xfrm>
            <a:off x="0" y="-1"/>
            <a:ext cx="445654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Gilroy" pitchFamily="2" charset="77"/>
            </a:endParaRPr>
          </a:p>
        </p:txBody>
      </p:sp>
      <p:pic>
        <p:nvPicPr>
          <p:cNvPr id="4" name="Grafik 10">
            <a:extLst>
              <a:ext uri="{FF2B5EF4-FFF2-40B4-BE49-F238E27FC236}">
                <a16:creationId xmlns:a16="http://schemas.microsoft.com/office/drawing/2014/main" id="{F5A3D601-2B9A-5D7B-1FFB-BD816BEC35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-491320" y="767084"/>
            <a:ext cx="1424775" cy="330441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2DCF01D-44F6-4DBD-8756-DD83BD864F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-1308663" y="4836355"/>
            <a:ext cx="3070409" cy="3194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TITLE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AAD9CE9A-3977-0C24-4900-6ED7BD3BF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4165" y="441325"/>
            <a:ext cx="10894923" cy="908599"/>
          </a:xfrm>
        </p:spPr>
        <p:txBody>
          <a:bodyPr anchor="t" anchorCtr="0">
            <a:noAutofit/>
          </a:bodyPr>
          <a:lstStyle/>
          <a:p>
            <a:r>
              <a:rPr lang="de-DE"/>
              <a:t>Hier steht eine Überschrift</a:t>
            </a:r>
          </a:p>
        </p:txBody>
      </p:sp>
    </p:spTree>
    <p:extLst>
      <p:ext uri="{BB962C8B-B14F-4D97-AF65-F5344CB8AC3E}">
        <p14:creationId xmlns:p14="http://schemas.microsoft.com/office/powerpoint/2010/main" val="897591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2">
            <a:extLst>
              <a:ext uri="{FF2B5EF4-FFF2-40B4-BE49-F238E27FC236}">
                <a16:creationId xmlns:a16="http://schemas.microsoft.com/office/drawing/2014/main" id="{A80119BC-5876-C9E9-D040-BC66F7EF54A5}"/>
              </a:ext>
            </a:extLst>
          </p:cNvPr>
          <p:cNvSpPr/>
          <p:nvPr userDrawn="1"/>
        </p:nvSpPr>
        <p:spPr>
          <a:xfrm>
            <a:off x="874713" y="443345"/>
            <a:ext cx="3781425" cy="597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Gilroy" pitchFamily="2" charset="77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59814034-18C8-C944-C0E2-3EB569728B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16850" y="873125"/>
            <a:ext cx="2907488" cy="553998"/>
          </a:xfrm>
        </p:spPr>
        <p:txBody>
          <a:bodyPr anchor="t"/>
          <a:lstStyle>
            <a:lvl1pPr algn="l">
              <a:defRPr sz="40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/>
              <a:t>Title</a:t>
            </a:r>
          </a:p>
        </p:txBody>
      </p:sp>
      <p:sp>
        <p:nvSpPr>
          <p:cNvPr id="2" name="Rechteck 9">
            <a:extLst>
              <a:ext uri="{FF2B5EF4-FFF2-40B4-BE49-F238E27FC236}">
                <a16:creationId xmlns:a16="http://schemas.microsoft.com/office/drawing/2014/main" id="{7D3FCF2D-AB92-CAF6-63E2-25881BF84FCD}"/>
              </a:ext>
            </a:extLst>
          </p:cNvPr>
          <p:cNvSpPr/>
          <p:nvPr userDrawn="1"/>
        </p:nvSpPr>
        <p:spPr>
          <a:xfrm>
            <a:off x="0" y="-1"/>
            <a:ext cx="445654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Gilroy" pitchFamily="2" charset="77"/>
            </a:endParaRPr>
          </a:p>
        </p:txBody>
      </p:sp>
      <p:pic>
        <p:nvPicPr>
          <p:cNvPr id="3" name="Grafik 10">
            <a:extLst>
              <a:ext uri="{FF2B5EF4-FFF2-40B4-BE49-F238E27FC236}">
                <a16:creationId xmlns:a16="http://schemas.microsoft.com/office/drawing/2014/main" id="{FDA7D4C7-E29C-4BB1-4F5C-9BEAA5E9D1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-491320" y="767084"/>
            <a:ext cx="1424775" cy="33044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4ABFE2-CFA9-2583-07B7-50EFEA2024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-1308663" y="4836355"/>
            <a:ext cx="3070409" cy="3194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DE509C5-BB17-989D-102E-A8B30E4E1D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17625" y="2909888"/>
            <a:ext cx="2906713" cy="3074987"/>
          </a:xfrm>
        </p:spPr>
        <p:txBody>
          <a:bodyPr anchor="b"/>
          <a:lstStyle/>
          <a:p>
            <a:pPr lvl="0"/>
            <a:r>
              <a:rPr lang="en-GB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GB" err="1"/>
              <a:t>urna</a:t>
            </a:r>
            <a:r>
              <a:rPr lang="en-GB"/>
              <a:t>.</a:t>
            </a:r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42A0EA1C-00ED-C6EA-E109-C1F5E241EA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16850" y="1449356"/>
            <a:ext cx="2907488" cy="21236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Hier steht eine </a:t>
            </a:r>
            <a:r>
              <a:rPr lang="de-DE" err="1"/>
              <a:t>Subline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6791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2">
            <a:extLst>
              <a:ext uri="{FF2B5EF4-FFF2-40B4-BE49-F238E27FC236}">
                <a16:creationId xmlns:a16="http://schemas.microsoft.com/office/drawing/2014/main" id="{A80119BC-5876-C9E9-D040-BC66F7EF54A5}"/>
              </a:ext>
            </a:extLst>
          </p:cNvPr>
          <p:cNvSpPr/>
          <p:nvPr userDrawn="1"/>
        </p:nvSpPr>
        <p:spPr>
          <a:xfrm>
            <a:off x="7967663" y="443345"/>
            <a:ext cx="3781425" cy="597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Gilroy" pitchFamily="2" charset="77"/>
            </a:endParaRPr>
          </a:p>
        </p:txBody>
      </p:sp>
      <p:sp>
        <p:nvSpPr>
          <p:cNvPr id="2" name="Rechteck 9">
            <a:extLst>
              <a:ext uri="{FF2B5EF4-FFF2-40B4-BE49-F238E27FC236}">
                <a16:creationId xmlns:a16="http://schemas.microsoft.com/office/drawing/2014/main" id="{7D3FCF2D-AB92-CAF6-63E2-25881BF84FCD}"/>
              </a:ext>
            </a:extLst>
          </p:cNvPr>
          <p:cNvSpPr/>
          <p:nvPr userDrawn="1"/>
        </p:nvSpPr>
        <p:spPr>
          <a:xfrm>
            <a:off x="0" y="-1"/>
            <a:ext cx="445654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Gilroy" pitchFamily="2" charset="77"/>
            </a:endParaRPr>
          </a:p>
        </p:txBody>
      </p:sp>
      <p:pic>
        <p:nvPicPr>
          <p:cNvPr id="3" name="Grafik 10">
            <a:extLst>
              <a:ext uri="{FF2B5EF4-FFF2-40B4-BE49-F238E27FC236}">
                <a16:creationId xmlns:a16="http://schemas.microsoft.com/office/drawing/2014/main" id="{FDA7D4C7-E29C-4BB1-4F5C-9BEAA5E9D1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-491320" y="767084"/>
            <a:ext cx="1424775" cy="33044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4ABFE2-CFA9-2583-07B7-50EFEA2024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-1308663" y="4836355"/>
            <a:ext cx="3070409" cy="3194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DE509C5-BB17-989D-102E-A8B30E4E1D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10575" y="2909888"/>
            <a:ext cx="2906713" cy="3074987"/>
          </a:xfrm>
        </p:spPr>
        <p:txBody>
          <a:bodyPr anchor="b"/>
          <a:lstStyle/>
          <a:p>
            <a:pPr lvl="0"/>
            <a:r>
              <a:rPr lang="en-GB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GB" err="1"/>
              <a:t>urna</a:t>
            </a:r>
            <a:r>
              <a:rPr lang="en-GB"/>
              <a:t>.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E415FB15-107E-1609-9AEB-FB4113492A7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9800" y="873125"/>
            <a:ext cx="2907488" cy="553998"/>
          </a:xfrm>
        </p:spPr>
        <p:txBody>
          <a:bodyPr anchor="t"/>
          <a:lstStyle>
            <a:lvl1pPr algn="l">
              <a:defRPr sz="40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/>
              <a:t>Title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76537367-7CCF-10F3-237F-512BD902B5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09800" y="1449356"/>
            <a:ext cx="2907488" cy="21236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Hier steht eine </a:t>
            </a:r>
            <a:r>
              <a:rPr lang="de-DE" err="1"/>
              <a:t>Subline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67345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CDDE8FA-0B34-3397-238D-0DFF19B124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8" name="Rechteck 2">
            <a:extLst>
              <a:ext uri="{FF2B5EF4-FFF2-40B4-BE49-F238E27FC236}">
                <a16:creationId xmlns:a16="http://schemas.microsoft.com/office/drawing/2014/main" id="{A80119BC-5876-C9E9-D040-BC66F7EF54A5}"/>
              </a:ext>
            </a:extLst>
          </p:cNvPr>
          <p:cNvSpPr/>
          <p:nvPr userDrawn="1"/>
        </p:nvSpPr>
        <p:spPr>
          <a:xfrm>
            <a:off x="874713" y="443345"/>
            <a:ext cx="10874375" cy="597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Gilroy" pitchFamily="2" charset="77"/>
            </a:endParaRPr>
          </a:p>
        </p:txBody>
      </p:sp>
      <p:sp>
        <p:nvSpPr>
          <p:cNvPr id="2" name="Rechteck 9">
            <a:extLst>
              <a:ext uri="{FF2B5EF4-FFF2-40B4-BE49-F238E27FC236}">
                <a16:creationId xmlns:a16="http://schemas.microsoft.com/office/drawing/2014/main" id="{7D3FCF2D-AB92-CAF6-63E2-25881BF84FCD}"/>
              </a:ext>
            </a:extLst>
          </p:cNvPr>
          <p:cNvSpPr/>
          <p:nvPr userDrawn="1"/>
        </p:nvSpPr>
        <p:spPr>
          <a:xfrm>
            <a:off x="0" y="-1"/>
            <a:ext cx="445654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Gilroy" pitchFamily="2" charset="77"/>
            </a:endParaRPr>
          </a:p>
        </p:txBody>
      </p:sp>
      <p:pic>
        <p:nvPicPr>
          <p:cNvPr id="3" name="Grafik 10">
            <a:extLst>
              <a:ext uri="{FF2B5EF4-FFF2-40B4-BE49-F238E27FC236}">
                <a16:creationId xmlns:a16="http://schemas.microsoft.com/office/drawing/2014/main" id="{FDA7D4C7-E29C-4BB1-4F5C-9BEAA5E9D1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-491320" y="767084"/>
            <a:ext cx="1424775" cy="33044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4ABFE2-CFA9-2583-07B7-50EFEA2024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-1308663" y="4836355"/>
            <a:ext cx="3070409" cy="3194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DE509C5-BB17-989D-102E-A8B30E4E1D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17625" y="3791415"/>
            <a:ext cx="2906713" cy="2193460"/>
          </a:xfrm>
        </p:spPr>
        <p:txBody>
          <a:bodyPr anchor="t"/>
          <a:lstStyle>
            <a:lvl1pPr algn="ctr">
              <a:defRPr sz="1200"/>
            </a:lvl1pPr>
          </a:lstStyle>
          <a:p>
            <a:pPr lvl="0"/>
            <a:r>
              <a:rPr lang="en-GB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GB" err="1"/>
              <a:t>urna</a:t>
            </a:r>
            <a:r>
              <a:rPr lang="en-GB"/>
              <a:t>.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AE44B9E-B7D9-06C9-0AE1-0F586AEE3FF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74142" y="3791415"/>
            <a:ext cx="3330032" cy="2193460"/>
          </a:xfrm>
        </p:spPr>
        <p:txBody>
          <a:bodyPr anchor="t"/>
          <a:lstStyle>
            <a:lvl1pPr algn="ctr">
              <a:defRPr sz="1200"/>
            </a:lvl1pPr>
          </a:lstStyle>
          <a:p>
            <a:pPr lvl="0"/>
            <a:r>
              <a:rPr lang="en-GB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GB" err="1"/>
              <a:t>urna</a:t>
            </a:r>
            <a:r>
              <a:rPr lang="en-GB"/>
              <a:t>.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42E1CFB9-C4E8-DED8-31E6-CE93B39824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10573" y="3791415"/>
            <a:ext cx="2906713" cy="2193460"/>
          </a:xfrm>
        </p:spPr>
        <p:txBody>
          <a:bodyPr anchor="t"/>
          <a:lstStyle>
            <a:lvl1pPr algn="ctr">
              <a:defRPr sz="1200"/>
            </a:lvl1pPr>
          </a:lstStyle>
          <a:p>
            <a:pPr lvl="0"/>
            <a:r>
              <a:rPr lang="en-GB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GB" err="1"/>
              <a:t>urna</a:t>
            </a:r>
            <a:r>
              <a:rPr lang="en-GB"/>
              <a:t>.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66F6DAD-A90C-E003-C058-A4960FB3782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17625" y="3213100"/>
            <a:ext cx="2906713" cy="452321"/>
          </a:xfrm>
        </p:spPr>
        <p:txBody>
          <a:bodyPr anchor="b"/>
          <a:lstStyle>
            <a:lvl1pPr algn="ctr">
              <a:defRPr sz="2000" b="1" i="0">
                <a:latin typeface="Recoleta Bold" pitchFamily="2" charset="77"/>
              </a:defRPr>
            </a:lvl1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704C5D5-9972-FB37-6F1F-8908B406AC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4143" y="3213100"/>
            <a:ext cx="3330032" cy="452321"/>
          </a:xfrm>
        </p:spPr>
        <p:txBody>
          <a:bodyPr anchor="b"/>
          <a:lstStyle>
            <a:lvl1pPr algn="ctr">
              <a:defRPr sz="2000" b="1" i="0">
                <a:latin typeface="Recoleta Bold" pitchFamily="2" charset="77"/>
              </a:defRPr>
            </a:lvl1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87575A7-0A28-51E5-30B7-9FFAB4C1FC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10574" y="3213100"/>
            <a:ext cx="2906713" cy="452321"/>
          </a:xfrm>
        </p:spPr>
        <p:txBody>
          <a:bodyPr anchor="b"/>
          <a:lstStyle>
            <a:lvl1pPr algn="ctr">
              <a:defRPr sz="2000" b="1" i="0">
                <a:latin typeface="Recoleta Bold" pitchFamily="2" charset="77"/>
              </a:defRPr>
            </a:lvl1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0935AC19-7CBB-E1A5-FA19-8B3E505461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16850" y="873125"/>
            <a:ext cx="2907488" cy="1107996"/>
          </a:xfrm>
        </p:spPr>
        <p:txBody>
          <a:bodyPr anchor="t"/>
          <a:lstStyle>
            <a:lvl1pPr algn="l">
              <a:defRPr sz="40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/>
              <a:t>Hier steht etwas.</a:t>
            </a:r>
          </a:p>
        </p:txBody>
      </p:sp>
      <p:sp>
        <p:nvSpPr>
          <p:cNvPr id="16" name="Untertitel 2">
            <a:extLst>
              <a:ext uri="{FF2B5EF4-FFF2-40B4-BE49-F238E27FC236}">
                <a16:creationId xmlns:a16="http://schemas.microsoft.com/office/drawing/2014/main" id="{90AF5515-A78B-1B0F-1D07-B56C0A286E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16850" y="1994585"/>
            <a:ext cx="2907488" cy="204415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Hier steht eine </a:t>
            </a:r>
            <a:r>
              <a:rPr lang="de-DE" err="1"/>
              <a:t>Subline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205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2">
            <a:extLst>
              <a:ext uri="{FF2B5EF4-FFF2-40B4-BE49-F238E27FC236}">
                <a16:creationId xmlns:a16="http://schemas.microsoft.com/office/drawing/2014/main" id="{A80119BC-5876-C9E9-D040-BC66F7EF54A5}"/>
              </a:ext>
            </a:extLst>
          </p:cNvPr>
          <p:cNvSpPr/>
          <p:nvPr userDrawn="1"/>
        </p:nvSpPr>
        <p:spPr>
          <a:xfrm>
            <a:off x="874713" y="443345"/>
            <a:ext cx="3781425" cy="59733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Gilroy" pitchFamily="2" charset="77"/>
            </a:endParaRPr>
          </a:p>
        </p:txBody>
      </p:sp>
      <p:sp>
        <p:nvSpPr>
          <p:cNvPr id="2" name="Rechteck 9">
            <a:extLst>
              <a:ext uri="{FF2B5EF4-FFF2-40B4-BE49-F238E27FC236}">
                <a16:creationId xmlns:a16="http://schemas.microsoft.com/office/drawing/2014/main" id="{7D3FCF2D-AB92-CAF6-63E2-25881BF84FCD}"/>
              </a:ext>
            </a:extLst>
          </p:cNvPr>
          <p:cNvSpPr/>
          <p:nvPr userDrawn="1"/>
        </p:nvSpPr>
        <p:spPr>
          <a:xfrm>
            <a:off x="0" y="-1"/>
            <a:ext cx="445654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Gilroy" pitchFamily="2" charset="77"/>
            </a:endParaRPr>
          </a:p>
        </p:txBody>
      </p:sp>
      <p:pic>
        <p:nvPicPr>
          <p:cNvPr id="3" name="Grafik 10">
            <a:extLst>
              <a:ext uri="{FF2B5EF4-FFF2-40B4-BE49-F238E27FC236}">
                <a16:creationId xmlns:a16="http://schemas.microsoft.com/office/drawing/2014/main" id="{FDA7D4C7-E29C-4BB1-4F5C-9BEAA5E9D1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-491320" y="767084"/>
            <a:ext cx="1424775" cy="33044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4ABFE2-CFA9-2583-07B7-50EFEA2024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-1308663" y="4836355"/>
            <a:ext cx="3070409" cy="3194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DE509C5-BB17-989D-102E-A8B30E4E1D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17625" y="3791415"/>
            <a:ext cx="2906713" cy="219346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GB" err="1"/>
              <a:t>urna</a:t>
            </a:r>
            <a:r>
              <a:rPr lang="en-GB"/>
              <a:t>.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63BBB60-1889-5EE8-3D0F-E8044F75FF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16850" y="873125"/>
            <a:ext cx="2907488" cy="1107996"/>
          </a:xfrm>
        </p:spPr>
        <p:txBody>
          <a:bodyPr anchor="t"/>
          <a:lstStyle>
            <a:lvl1pPr algn="l">
              <a:defRPr sz="40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/>
              <a:t>Hier steht etwas.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43E38B28-4AE2-01D5-7952-D61FE2A430E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16850" y="1994585"/>
            <a:ext cx="2907488" cy="204415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Hier steht eine </a:t>
            </a:r>
            <a:r>
              <a:rPr lang="de-DE" err="1"/>
              <a:t>Subline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82119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9">
            <a:extLst>
              <a:ext uri="{FF2B5EF4-FFF2-40B4-BE49-F238E27FC236}">
                <a16:creationId xmlns:a16="http://schemas.microsoft.com/office/drawing/2014/main" id="{7D3FCF2D-AB92-CAF6-63E2-25881BF84FCD}"/>
              </a:ext>
            </a:extLst>
          </p:cNvPr>
          <p:cNvSpPr/>
          <p:nvPr userDrawn="1"/>
        </p:nvSpPr>
        <p:spPr>
          <a:xfrm>
            <a:off x="0" y="-1"/>
            <a:ext cx="445654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Gilroy" pitchFamily="2" charset="77"/>
            </a:endParaRPr>
          </a:p>
        </p:txBody>
      </p:sp>
      <p:pic>
        <p:nvPicPr>
          <p:cNvPr id="3" name="Grafik 10">
            <a:extLst>
              <a:ext uri="{FF2B5EF4-FFF2-40B4-BE49-F238E27FC236}">
                <a16:creationId xmlns:a16="http://schemas.microsoft.com/office/drawing/2014/main" id="{FDA7D4C7-E29C-4BB1-4F5C-9BEAA5E9D1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-491320" y="767084"/>
            <a:ext cx="1424775" cy="33044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4ABFE2-CFA9-2583-07B7-50EFEA2024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-1308663" y="4836355"/>
            <a:ext cx="3070409" cy="3194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TITLE</a:t>
            </a:r>
          </a:p>
        </p:txBody>
      </p:sp>
      <p:sp>
        <p:nvSpPr>
          <p:cNvPr id="6" name="Rechteck 2">
            <a:extLst>
              <a:ext uri="{FF2B5EF4-FFF2-40B4-BE49-F238E27FC236}">
                <a16:creationId xmlns:a16="http://schemas.microsoft.com/office/drawing/2014/main" id="{E65CE263-5D67-93F7-CB6A-DAFCD8B0E6B8}"/>
              </a:ext>
            </a:extLst>
          </p:cNvPr>
          <p:cNvSpPr/>
          <p:nvPr userDrawn="1"/>
        </p:nvSpPr>
        <p:spPr>
          <a:xfrm>
            <a:off x="7967663" y="443345"/>
            <a:ext cx="3781425" cy="59733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solidFill>
                <a:schemeClr val="tx1"/>
              </a:solidFill>
              <a:latin typeface="Gilroy" pitchFamily="2" charset="77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BA9640CD-9058-CE05-F179-AD407924A4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9800" y="873125"/>
            <a:ext cx="2907488" cy="1107996"/>
          </a:xfrm>
        </p:spPr>
        <p:txBody>
          <a:bodyPr anchor="t"/>
          <a:lstStyle>
            <a:lvl1pPr algn="l">
              <a:defRPr sz="40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/>
              <a:t>Hier steht etwas.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764BE473-8C12-B1A0-1DC6-BE5E335152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09800" y="1994585"/>
            <a:ext cx="2907488" cy="206339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Hier steht eine </a:t>
            </a:r>
            <a:r>
              <a:rPr lang="de-DE" err="1"/>
              <a:t>Subline</a:t>
            </a:r>
            <a:r>
              <a:rPr lang="de-DE"/>
              <a:t> - Datum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3132E9F6-891A-A4D9-DC75-A7494078EC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10575" y="2909888"/>
            <a:ext cx="2906713" cy="307498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GB" err="1"/>
              <a:t>urna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96853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FA824A59-EF78-4DDB-43DE-905729B64D5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6288" y="1736725"/>
            <a:ext cx="3338049" cy="4248151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14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erat,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r>
              <a:rPr lang="de-DE"/>
              <a:t> et </a:t>
            </a:r>
            <a:r>
              <a:rPr lang="de-DE" err="1"/>
              <a:t>accusam</a:t>
            </a:r>
            <a:endParaRPr lang="de-DE"/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8EA9CEE2-7F4B-D641-23B3-647C3F80A21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59635" y="1736725"/>
            <a:ext cx="3344540" cy="4248151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14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erat,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r>
              <a:rPr lang="de-DE"/>
              <a:t> et </a:t>
            </a:r>
            <a:r>
              <a:rPr lang="de-DE" err="1"/>
              <a:t>accusam</a:t>
            </a:r>
            <a:endParaRPr lang="de-DE"/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0BA08846-0C74-6319-832D-7524D4B779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444557" y="1736725"/>
            <a:ext cx="3304532" cy="4248151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14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erat,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r>
              <a:rPr lang="de-DE"/>
              <a:t> et </a:t>
            </a:r>
            <a:r>
              <a:rPr lang="de-DE" err="1"/>
              <a:t>accusam</a:t>
            </a:r>
            <a:endParaRPr lang="de-DE"/>
          </a:p>
        </p:txBody>
      </p:sp>
      <p:sp>
        <p:nvSpPr>
          <p:cNvPr id="3" name="Rechteck 9">
            <a:extLst>
              <a:ext uri="{FF2B5EF4-FFF2-40B4-BE49-F238E27FC236}">
                <a16:creationId xmlns:a16="http://schemas.microsoft.com/office/drawing/2014/main" id="{CB579D17-AE96-A7D3-CBAC-427DE713E5F3}"/>
              </a:ext>
            </a:extLst>
          </p:cNvPr>
          <p:cNvSpPr/>
          <p:nvPr userDrawn="1"/>
        </p:nvSpPr>
        <p:spPr>
          <a:xfrm>
            <a:off x="0" y="-1"/>
            <a:ext cx="445654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Gilroy" pitchFamily="2" charset="77"/>
            </a:endParaRPr>
          </a:p>
        </p:txBody>
      </p:sp>
      <p:pic>
        <p:nvPicPr>
          <p:cNvPr id="4" name="Grafik 10">
            <a:extLst>
              <a:ext uri="{FF2B5EF4-FFF2-40B4-BE49-F238E27FC236}">
                <a16:creationId xmlns:a16="http://schemas.microsoft.com/office/drawing/2014/main" id="{F5A3D601-2B9A-5D7B-1FFB-BD816BEC35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-491320" y="767084"/>
            <a:ext cx="1424775" cy="330441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2DCF01D-44F6-4DBD-8756-DD83BD864F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-1308663" y="4836355"/>
            <a:ext cx="3070409" cy="3194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TITLE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60E7CE0-4110-F01D-4564-6C607413F5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4165" y="441325"/>
            <a:ext cx="10894923" cy="908599"/>
          </a:xfrm>
        </p:spPr>
        <p:txBody>
          <a:bodyPr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Hier steht eine Überschrift</a:t>
            </a:r>
          </a:p>
        </p:txBody>
      </p:sp>
    </p:spTree>
    <p:extLst>
      <p:ext uri="{BB962C8B-B14F-4D97-AF65-F5344CB8AC3E}">
        <p14:creationId xmlns:p14="http://schemas.microsoft.com/office/powerpoint/2010/main" val="100243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CDDE8FA-0B34-3397-238D-0DFF19B124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8" name="Rechteck 2">
            <a:extLst>
              <a:ext uri="{FF2B5EF4-FFF2-40B4-BE49-F238E27FC236}">
                <a16:creationId xmlns:a16="http://schemas.microsoft.com/office/drawing/2014/main" id="{A80119BC-5876-C9E9-D040-BC66F7EF54A5}"/>
              </a:ext>
            </a:extLst>
          </p:cNvPr>
          <p:cNvSpPr/>
          <p:nvPr userDrawn="1"/>
        </p:nvSpPr>
        <p:spPr>
          <a:xfrm>
            <a:off x="6527799" y="443345"/>
            <a:ext cx="5221289" cy="59733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Gilroy" pitchFamily="2" charset="77"/>
            </a:endParaRPr>
          </a:p>
        </p:txBody>
      </p:sp>
      <p:pic>
        <p:nvPicPr>
          <p:cNvPr id="9" name="Grafik 23">
            <a:extLst>
              <a:ext uri="{FF2B5EF4-FFF2-40B4-BE49-F238E27FC236}">
                <a16:creationId xmlns:a16="http://schemas.microsoft.com/office/drawing/2014/main" id="{484D6040-D442-84D5-FBA2-AAF5DC030D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35859" y="5534648"/>
            <a:ext cx="2914794" cy="676014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59814034-18C8-C944-C0E2-3EB569728B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69936" y="1304925"/>
            <a:ext cx="4347352" cy="1656000"/>
          </a:xfrm>
        </p:spPr>
        <p:txBody>
          <a:bodyPr anchor="t"/>
          <a:lstStyle>
            <a:lvl1pPr algn="l">
              <a:defRPr sz="6000" b="0" i="0">
                <a:solidFill>
                  <a:schemeClr val="bg1"/>
                </a:solidFill>
                <a:latin typeface="Recoleta Light" pitchFamily="2" charset="77"/>
              </a:defRPr>
            </a:lvl1pPr>
          </a:lstStyle>
          <a:p>
            <a:r>
              <a:rPr lang="de-DE" err="1"/>
              <a:t>Simply</a:t>
            </a:r>
            <a:r>
              <a:rPr lang="de-DE"/>
              <a:t> </a:t>
            </a:r>
            <a:r>
              <a:rPr lang="de-DE" err="1"/>
              <a:t>good</a:t>
            </a:r>
            <a:r>
              <a:rPr lang="de-DE"/>
              <a:t> </a:t>
            </a:r>
            <a:r>
              <a:rPr lang="de-DE" err="1"/>
              <a:t>work</a:t>
            </a:r>
            <a:r>
              <a:rPr lang="de-DE"/>
              <a:t>!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EE339BCA-BFEC-D72E-CE55-8BB464E42D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69936" y="874000"/>
            <a:ext cx="4347352" cy="221599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Hier steht eine </a:t>
            </a:r>
            <a:r>
              <a:rPr lang="de-DE" err="1"/>
              <a:t>Subline</a:t>
            </a:r>
            <a:r>
              <a:rPr lang="de-DE"/>
              <a:t> - Datum</a:t>
            </a:r>
          </a:p>
        </p:txBody>
      </p:sp>
    </p:spTree>
    <p:extLst>
      <p:ext uri="{BB962C8B-B14F-4D97-AF65-F5344CB8AC3E}">
        <p14:creationId xmlns:p14="http://schemas.microsoft.com/office/powerpoint/2010/main" val="2359513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6">
            <a:extLst>
              <a:ext uri="{FF2B5EF4-FFF2-40B4-BE49-F238E27FC236}">
                <a16:creationId xmlns:a16="http://schemas.microsoft.com/office/drawing/2014/main" id="{1EFB2208-AC41-2073-1C6A-1AA54D400A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95A1EE7-471F-C6DB-FB68-DF5485A986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4764" y="3013501"/>
            <a:ext cx="9609136" cy="830997"/>
          </a:xfrm>
        </p:spPr>
        <p:txBody>
          <a:bodyPr anchor="ctr" anchorCtr="0"/>
          <a:lstStyle>
            <a:lvl1pPr algn="l">
              <a:defRPr sz="6000" b="0" i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/>
              <a:t>Über Design Offices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EE66513-0716-61AA-4AE3-E67404D2D744}"/>
              </a:ext>
            </a:extLst>
          </p:cNvPr>
          <p:cNvSpPr/>
          <p:nvPr userDrawn="1"/>
        </p:nvSpPr>
        <p:spPr>
          <a:xfrm>
            <a:off x="0" y="-1"/>
            <a:ext cx="445654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Gilroy" pitchFamily="2" charset="77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7E2A9C5-276F-BE0A-AE47-50E98E3030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-491320" y="767084"/>
            <a:ext cx="1424775" cy="33044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BE9F33-9FC0-D36F-98A3-3B7718E2BB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-1308663" y="4836355"/>
            <a:ext cx="3070409" cy="3194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TITLE</a:t>
            </a:r>
          </a:p>
        </p:txBody>
      </p:sp>
    </p:spTree>
    <p:extLst>
      <p:ext uri="{BB962C8B-B14F-4D97-AF65-F5344CB8AC3E}">
        <p14:creationId xmlns:p14="http://schemas.microsoft.com/office/powerpoint/2010/main" val="3832713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411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ischen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6">
            <a:extLst>
              <a:ext uri="{FF2B5EF4-FFF2-40B4-BE49-F238E27FC236}">
                <a16:creationId xmlns:a16="http://schemas.microsoft.com/office/drawing/2014/main" id="{51C2DA78-AC77-1124-6373-8DD3EAE20F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95A1EE7-471F-C6DB-FB68-DF5485A986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4764" y="1736725"/>
            <a:ext cx="9609136" cy="2107773"/>
          </a:xfrm>
        </p:spPr>
        <p:txBody>
          <a:bodyPr anchor="b" anchorCtr="0"/>
          <a:lstStyle>
            <a:lvl1pPr algn="l">
              <a:defRPr sz="60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/>
              <a:t>Chapter </a:t>
            </a:r>
            <a:r>
              <a:rPr lang="de-DE" err="1"/>
              <a:t>chart</a:t>
            </a:r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EE66513-0716-61AA-4AE3-E67404D2D744}"/>
              </a:ext>
            </a:extLst>
          </p:cNvPr>
          <p:cNvSpPr/>
          <p:nvPr userDrawn="1"/>
        </p:nvSpPr>
        <p:spPr>
          <a:xfrm>
            <a:off x="0" y="-1"/>
            <a:ext cx="445654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Gilroy" pitchFamily="2" charset="77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7E2A9C5-276F-BE0A-AE47-50E98E3030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-491320" y="767084"/>
            <a:ext cx="1424775" cy="33044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BE9F33-9FC0-D36F-98A3-3B7718E2BB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-1308663" y="4836355"/>
            <a:ext cx="3070409" cy="3194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5EB86D-1467-8A73-24DD-E24937C3A1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08100" y="3937737"/>
            <a:ext cx="5219700" cy="105727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3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</a:t>
            </a:r>
          </a:p>
        </p:txBody>
      </p:sp>
    </p:spTree>
    <p:extLst>
      <p:ext uri="{BB962C8B-B14F-4D97-AF65-F5344CB8AC3E}">
        <p14:creationId xmlns:p14="http://schemas.microsoft.com/office/powerpoint/2010/main" val="1379399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411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wischenfoli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5A1EE7-471F-C6DB-FB68-DF5485A986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4764" y="1736725"/>
            <a:ext cx="9609136" cy="2107773"/>
          </a:xfrm>
        </p:spPr>
        <p:txBody>
          <a:bodyPr anchor="b" anchorCtr="0"/>
          <a:lstStyle>
            <a:lvl1pPr algn="l">
              <a:defRPr sz="60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/>
              <a:t>Chapter </a:t>
            </a:r>
            <a:r>
              <a:rPr lang="de-DE" err="1"/>
              <a:t>chart</a:t>
            </a:r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EE66513-0716-61AA-4AE3-E67404D2D744}"/>
              </a:ext>
            </a:extLst>
          </p:cNvPr>
          <p:cNvSpPr/>
          <p:nvPr userDrawn="1"/>
        </p:nvSpPr>
        <p:spPr>
          <a:xfrm>
            <a:off x="0" y="-1"/>
            <a:ext cx="445654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Gilroy" pitchFamily="2" charset="77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7E2A9C5-276F-BE0A-AE47-50E98E3030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-491320" y="767084"/>
            <a:ext cx="1424775" cy="33044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BE9F33-9FC0-D36F-98A3-3B7718E2BB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-1308663" y="4836355"/>
            <a:ext cx="3070409" cy="3194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TITLE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BA83CA3-AFB4-46B5-B2AD-C41A91464F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08100" y="3937737"/>
            <a:ext cx="5219700" cy="105727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3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</a:t>
            </a:r>
          </a:p>
        </p:txBody>
      </p:sp>
    </p:spTree>
    <p:extLst>
      <p:ext uri="{BB962C8B-B14F-4D97-AF65-F5344CB8AC3E}">
        <p14:creationId xmlns:p14="http://schemas.microsoft.com/office/powerpoint/2010/main" val="3418053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411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5B90A-8DB5-AB52-1A51-DEFE57A57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8101" y="3013502"/>
            <a:ext cx="4787899" cy="830997"/>
          </a:xfrm>
        </p:spPr>
        <p:txBody>
          <a:bodyPr anchor="ctr"/>
          <a:lstStyle>
            <a:lvl1pPr>
              <a:defRPr sz="6000"/>
            </a:lvl1pPr>
          </a:lstStyle>
          <a:p>
            <a:r>
              <a:rPr lang="en-GB" err="1"/>
              <a:t>Inhalte</a:t>
            </a:r>
            <a:endParaRPr lang="en-GB"/>
          </a:p>
        </p:txBody>
      </p:sp>
      <p:sp>
        <p:nvSpPr>
          <p:cNvPr id="3" name="Rechteck 9">
            <a:extLst>
              <a:ext uri="{FF2B5EF4-FFF2-40B4-BE49-F238E27FC236}">
                <a16:creationId xmlns:a16="http://schemas.microsoft.com/office/drawing/2014/main" id="{D83DFD50-795F-A8A6-AF1E-771F3FCB3274}"/>
              </a:ext>
            </a:extLst>
          </p:cNvPr>
          <p:cNvSpPr/>
          <p:nvPr userDrawn="1"/>
        </p:nvSpPr>
        <p:spPr>
          <a:xfrm>
            <a:off x="0" y="-1"/>
            <a:ext cx="445654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Gilroy" pitchFamily="2" charset="77"/>
            </a:endParaRPr>
          </a:p>
        </p:txBody>
      </p:sp>
      <p:pic>
        <p:nvPicPr>
          <p:cNvPr id="4" name="Grafik 10">
            <a:extLst>
              <a:ext uri="{FF2B5EF4-FFF2-40B4-BE49-F238E27FC236}">
                <a16:creationId xmlns:a16="http://schemas.microsoft.com/office/drawing/2014/main" id="{79E61380-CDAA-30A7-DB8E-55D948E652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-491320" y="767084"/>
            <a:ext cx="1424775" cy="330441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63DA985-9468-8C99-7B51-F322FC392DD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-1308663" y="4836355"/>
            <a:ext cx="3070409" cy="3194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TITLE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A3D218D5-0671-08E8-F861-CD4BA9B62F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4847" y="1310713"/>
            <a:ext cx="3501999" cy="42365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285750" indent="-285750"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800"/>
            </a:lvl1pPr>
          </a:lstStyle>
          <a:p>
            <a:pPr>
              <a:lnSpc>
                <a:spcPts val="3100"/>
              </a:lnSpc>
            </a:pPr>
            <a:r>
              <a:rPr lang="de-DE"/>
              <a:t>Über Design Offices</a:t>
            </a:r>
          </a:p>
          <a:p>
            <a:pPr>
              <a:lnSpc>
                <a:spcPts val="3100"/>
              </a:lnSpc>
            </a:pPr>
            <a:r>
              <a:rPr lang="de-DE"/>
              <a:t>Fakten zur Stadt</a:t>
            </a:r>
            <a:endParaRPr lang="en-DE"/>
          </a:p>
          <a:p>
            <a:pPr>
              <a:lnSpc>
                <a:spcPts val="3100"/>
              </a:lnSpc>
            </a:pPr>
            <a:r>
              <a:rPr lang="en-DE"/>
              <a:t>Standortinformation</a:t>
            </a:r>
            <a:r>
              <a:rPr lang="de-DE"/>
              <a:t>en</a:t>
            </a:r>
            <a:endParaRPr lang="en-DE"/>
          </a:p>
          <a:p>
            <a:pPr>
              <a:lnSpc>
                <a:spcPts val="3100"/>
              </a:lnSpc>
            </a:pPr>
            <a:r>
              <a:rPr lang="en-DE"/>
              <a:t>Produktportfolio</a:t>
            </a:r>
          </a:p>
        </p:txBody>
      </p:sp>
    </p:spTree>
    <p:extLst>
      <p:ext uri="{BB962C8B-B14F-4D97-AF65-F5344CB8AC3E}">
        <p14:creationId xmlns:p14="http://schemas.microsoft.com/office/powerpoint/2010/main" val="3955167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F1A32423-EB9D-CEBC-20BD-DA81FD6407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4165" y="441325"/>
            <a:ext cx="10894923" cy="908599"/>
          </a:xfrm>
        </p:spPr>
        <p:txBody>
          <a:bodyPr anchor="t" anchorCtr="0">
            <a:noAutofit/>
          </a:bodyPr>
          <a:lstStyle/>
          <a:p>
            <a:r>
              <a:rPr lang="de-DE"/>
              <a:t>Hier steht eine Überschrift</a:t>
            </a:r>
          </a:p>
        </p:txBody>
      </p:sp>
      <p:sp>
        <p:nvSpPr>
          <p:cNvPr id="3" name="Rechteck 9">
            <a:extLst>
              <a:ext uri="{FF2B5EF4-FFF2-40B4-BE49-F238E27FC236}">
                <a16:creationId xmlns:a16="http://schemas.microsoft.com/office/drawing/2014/main" id="{CB579D17-AE96-A7D3-CBAC-427DE713E5F3}"/>
              </a:ext>
            </a:extLst>
          </p:cNvPr>
          <p:cNvSpPr/>
          <p:nvPr userDrawn="1"/>
        </p:nvSpPr>
        <p:spPr>
          <a:xfrm>
            <a:off x="0" y="-1"/>
            <a:ext cx="445654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Gilroy" pitchFamily="2" charset="77"/>
            </a:endParaRPr>
          </a:p>
        </p:txBody>
      </p:sp>
      <p:pic>
        <p:nvPicPr>
          <p:cNvPr id="4" name="Grafik 10">
            <a:extLst>
              <a:ext uri="{FF2B5EF4-FFF2-40B4-BE49-F238E27FC236}">
                <a16:creationId xmlns:a16="http://schemas.microsoft.com/office/drawing/2014/main" id="{F5A3D601-2B9A-5D7B-1FFB-BD816BEC35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-491320" y="767084"/>
            <a:ext cx="1424775" cy="330441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2DCF01D-44F6-4DBD-8756-DD83BD864F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-1308663" y="4836355"/>
            <a:ext cx="3070409" cy="3194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TITLE</a:t>
            </a:r>
          </a:p>
        </p:txBody>
      </p:sp>
    </p:spTree>
    <p:extLst>
      <p:ext uri="{BB962C8B-B14F-4D97-AF65-F5344CB8AC3E}">
        <p14:creationId xmlns:p14="http://schemas.microsoft.com/office/powerpoint/2010/main" val="3826978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9">
            <a:extLst>
              <a:ext uri="{FF2B5EF4-FFF2-40B4-BE49-F238E27FC236}">
                <a16:creationId xmlns:a16="http://schemas.microsoft.com/office/drawing/2014/main" id="{CB579D17-AE96-A7D3-CBAC-427DE713E5F3}"/>
              </a:ext>
            </a:extLst>
          </p:cNvPr>
          <p:cNvSpPr/>
          <p:nvPr userDrawn="1"/>
        </p:nvSpPr>
        <p:spPr>
          <a:xfrm>
            <a:off x="0" y="-1"/>
            <a:ext cx="445654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Gilroy" pitchFamily="2" charset="77"/>
            </a:endParaRPr>
          </a:p>
        </p:txBody>
      </p:sp>
      <p:pic>
        <p:nvPicPr>
          <p:cNvPr id="4" name="Grafik 10">
            <a:extLst>
              <a:ext uri="{FF2B5EF4-FFF2-40B4-BE49-F238E27FC236}">
                <a16:creationId xmlns:a16="http://schemas.microsoft.com/office/drawing/2014/main" id="{F5A3D601-2B9A-5D7B-1FFB-BD816BEC35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-491320" y="767084"/>
            <a:ext cx="1424775" cy="330441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2DCF01D-44F6-4DBD-8756-DD83BD864F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-1308663" y="4836355"/>
            <a:ext cx="3070409" cy="3194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TITLE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31F33CF8-508E-4E0A-6D1F-7A98FC9437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74713" y="1023803"/>
            <a:ext cx="2907488" cy="18466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Hier steht eine </a:t>
            </a:r>
            <a:r>
              <a:rPr lang="de-DE" err="1"/>
              <a:t>Subline</a:t>
            </a:r>
            <a:r>
              <a:rPr lang="de-DE"/>
              <a:t> - Datum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41F7EAA-9533-E4F0-58D8-C58B653B06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4165" y="441325"/>
            <a:ext cx="4810035" cy="518231"/>
          </a:xfrm>
        </p:spPr>
        <p:txBody>
          <a:bodyPr anchor="t" anchorCtr="0">
            <a:noAutofit/>
          </a:bodyPr>
          <a:lstStyle/>
          <a:p>
            <a:r>
              <a:rPr lang="de-DE"/>
              <a:t>Erdgeschoss</a:t>
            </a:r>
          </a:p>
        </p:txBody>
      </p:sp>
    </p:spTree>
    <p:extLst>
      <p:ext uri="{BB962C8B-B14F-4D97-AF65-F5344CB8AC3E}">
        <p14:creationId xmlns:p14="http://schemas.microsoft.com/office/powerpoint/2010/main" val="3893049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9">
            <a:extLst>
              <a:ext uri="{FF2B5EF4-FFF2-40B4-BE49-F238E27FC236}">
                <a16:creationId xmlns:a16="http://schemas.microsoft.com/office/drawing/2014/main" id="{CB579D17-AE96-A7D3-CBAC-427DE713E5F3}"/>
              </a:ext>
            </a:extLst>
          </p:cNvPr>
          <p:cNvSpPr/>
          <p:nvPr userDrawn="1"/>
        </p:nvSpPr>
        <p:spPr>
          <a:xfrm>
            <a:off x="0" y="-1"/>
            <a:ext cx="445654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Gilroy" pitchFamily="2" charset="77"/>
            </a:endParaRPr>
          </a:p>
        </p:txBody>
      </p:sp>
      <p:pic>
        <p:nvPicPr>
          <p:cNvPr id="4" name="Grafik 10">
            <a:extLst>
              <a:ext uri="{FF2B5EF4-FFF2-40B4-BE49-F238E27FC236}">
                <a16:creationId xmlns:a16="http://schemas.microsoft.com/office/drawing/2014/main" id="{F5A3D601-2B9A-5D7B-1FFB-BD816BEC35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-491320" y="767084"/>
            <a:ext cx="1424775" cy="330441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2DCF01D-44F6-4DBD-8756-DD83BD864F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-1308663" y="4836355"/>
            <a:ext cx="3070409" cy="3194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9048CA7-4B3A-8B27-1390-BD2DCF053CD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4713" y="2297113"/>
            <a:ext cx="3781425" cy="4119562"/>
          </a:xfrm>
          <a:prstGeom prst="rect">
            <a:avLst/>
          </a:prstGeom>
        </p:spPr>
        <p:txBody>
          <a:bodyPr anchor="b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BE1C957-1782-80EC-1F21-98EBE9DD57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4165" y="441325"/>
            <a:ext cx="10894923" cy="908599"/>
          </a:xfrm>
        </p:spPr>
        <p:txBody>
          <a:bodyPr anchor="t" anchorCtr="0">
            <a:noAutofit/>
          </a:bodyPr>
          <a:lstStyle/>
          <a:p>
            <a:r>
              <a:rPr lang="de-DE"/>
              <a:t>Hier steht eine Überschrift</a:t>
            </a:r>
          </a:p>
        </p:txBody>
      </p:sp>
    </p:spTree>
    <p:extLst>
      <p:ext uri="{BB962C8B-B14F-4D97-AF65-F5344CB8AC3E}">
        <p14:creationId xmlns:p14="http://schemas.microsoft.com/office/powerpoint/2010/main" val="89774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7BB989E-9940-2587-1DB2-9D57D0440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1" y="873124"/>
            <a:ext cx="10440987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/>
              <a:t>Das ist eine Headline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EA2F69B-38B1-3E95-6355-651A7BF35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4713" y="1736725"/>
            <a:ext cx="10440988" cy="424815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7474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52" r:id="rId2"/>
    <p:sldLayoutId id="2147483685" r:id="rId3"/>
    <p:sldLayoutId id="2147483751" r:id="rId4"/>
    <p:sldLayoutId id="2147483753" r:id="rId5"/>
    <p:sldLayoutId id="2147483754" r:id="rId6"/>
    <p:sldLayoutId id="2147483756" r:id="rId7"/>
    <p:sldLayoutId id="2147483765" r:id="rId8"/>
    <p:sldLayoutId id="2147483763" r:id="rId9"/>
    <p:sldLayoutId id="2147483766" r:id="rId10"/>
    <p:sldLayoutId id="2147483767" r:id="rId11"/>
    <p:sldLayoutId id="2147483750" r:id="rId12"/>
    <p:sldLayoutId id="2147483742" r:id="rId13"/>
    <p:sldLayoutId id="2147483757" r:id="rId14"/>
    <p:sldLayoutId id="2147483759" r:id="rId15"/>
    <p:sldLayoutId id="2147483760" r:id="rId16"/>
    <p:sldLayoutId id="2147483761" r:id="rId17"/>
    <p:sldLayoutId id="2147483762" r:id="rId18"/>
    <p:sldLayoutId id="2147483764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Gilroy Bold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Gilroy" pitchFamily="2" charset="77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j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Gilroy" pitchFamily="2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Gilroy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pos="551" userDrawn="1">
          <p15:clr>
            <a:srgbClr val="F26B43"/>
          </p15:clr>
        </p15:guide>
        <p15:guide id="5" orient="horz" pos="4042" userDrawn="1">
          <p15:clr>
            <a:srgbClr val="F26B43"/>
          </p15:clr>
        </p15:guide>
        <p15:guide id="6" orient="horz" pos="278" userDrawn="1">
          <p15:clr>
            <a:srgbClr val="F26B43"/>
          </p15:clr>
        </p15:guide>
        <p15:guide id="7" pos="824" userDrawn="1">
          <p15:clr>
            <a:srgbClr val="F26B43"/>
          </p15:clr>
        </p15:guide>
        <p15:guide id="8" pos="279" userDrawn="1">
          <p15:clr>
            <a:srgbClr val="F26B43"/>
          </p15:clr>
        </p15:guide>
        <p15:guide id="9" orient="horz" pos="1094" userDrawn="1">
          <p15:clr>
            <a:srgbClr val="F26B43"/>
          </p15:clr>
        </p15:guide>
        <p15:guide id="10" pos="2933" userDrawn="1">
          <p15:clr>
            <a:srgbClr val="F26B43"/>
          </p15:clr>
        </p15:guide>
        <p15:guide id="14" pos="7401" userDrawn="1">
          <p15:clr>
            <a:srgbClr val="F26B43"/>
          </p15:clr>
        </p15:guide>
        <p15:guide id="17" pos="6856" userDrawn="1">
          <p15:clr>
            <a:srgbClr val="F26B43"/>
          </p15:clr>
        </p15:guide>
        <p15:guide id="18" pos="2661" userDrawn="1">
          <p15:clr>
            <a:srgbClr val="F26B43"/>
          </p15:clr>
        </p15:guide>
        <p15:guide id="19" pos="1096" userDrawn="1">
          <p15:clr>
            <a:srgbClr val="F26B43"/>
          </p15:clr>
        </p15:guide>
        <p15:guide id="20" pos="7129" userDrawn="1">
          <p15:clr>
            <a:srgbClr val="F26B43"/>
          </p15:clr>
        </p15:guide>
        <p15:guide id="21" orient="horz" pos="550" userDrawn="1">
          <p15:clr>
            <a:srgbClr val="F26B43"/>
          </p15:clr>
        </p15:guide>
        <p15:guide id="22" orient="horz" pos="3770" userDrawn="1">
          <p15:clr>
            <a:srgbClr val="F26B43"/>
          </p15:clr>
        </p15:guide>
        <p15:guide id="23" pos="5314" userDrawn="1">
          <p15:clr>
            <a:srgbClr val="F26B43"/>
          </p15:clr>
        </p15:guide>
        <p15:guide id="24" orient="horz" pos="822" userDrawn="1">
          <p15:clr>
            <a:srgbClr val="F26B43"/>
          </p15:clr>
        </p15:guide>
        <p15:guide id="25" orient="horz" pos="3498" userDrawn="1">
          <p15:clr>
            <a:srgbClr val="F26B43"/>
          </p15:clr>
        </p15:guide>
        <p15:guide id="26" pos="5042" userDrawn="1">
          <p15:clr>
            <a:srgbClr val="F26B43"/>
          </p15:clr>
        </p15:guide>
        <p15:guide id="27" pos="3840" userDrawn="1">
          <p15:clr>
            <a:srgbClr val="F26B43"/>
          </p15:clr>
        </p15:guide>
        <p15:guide id="28" pos="4112" userDrawn="1">
          <p15:clr>
            <a:srgbClr val="F26B43"/>
          </p15:clr>
        </p15:guide>
        <p15:guide id="29" orient="horz" pos="2024" userDrawn="1">
          <p15:clr>
            <a:srgbClr val="F26B43"/>
          </p15:clr>
        </p15:guide>
        <p15:guide id="30" orient="horz" pos="2296" userDrawn="1">
          <p15:clr>
            <a:srgbClr val="F26B43"/>
          </p15:clr>
        </p15:guide>
        <p15:guide id="31" pos="4384" userDrawn="1">
          <p15:clr>
            <a:srgbClr val="F26B43"/>
          </p15:clr>
        </p15:guide>
        <p15:guide id="32" pos="35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6">
            <a:extLst>
              <a:ext uri="{FF2B5EF4-FFF2-40B4-BE49-F238E27FC236}">
                <a16:creationId xmlns:a16="http://schemas.microsoft.com/office/drawing/2014/main" id="{19E46B4F-E193-8B1B-D555-5558A773B4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0000"/>
                    </a14:imgEffect>
                  </a14:imgLayer>
                </a14:imgProps>
              </a:ext>
            </a:extLst>
          </a:blip>
          <a:srcRect l="4385" t="6140" b="17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895B27-071C-DC39-C2AA-74089EC09894}"/>
              </a:ext>
            </a:extLst>
          </p:cNvPr>
          <p:cNvSpPr/>
          <p:nvPr/>
        </p:nvSpPr>
        <p:spPr>
          <a:xfrm>
            <a:off x="442913" y="441325"/>
            <a:ext cx="5653087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2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020D12-D34F-D144-FADF-32255A8128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5050" y="1304925"/>
            <a:ext cx="4347352" cy="1685077"/>
          </a:xfrm>
        </p:spPr>
        <p:txBody>
          <a:bodyPr/>
          <a:lstStyle/>
          <a:p>
            <a:r>
              <a:rPr lang="de-DE" dirty="0"/>
              <a:t>München</a:t>
            </a:r>
            <a:br>
              <a:rPr lang="de-DE" dirty="0"/>
            </a:br>
            <a:r>
              <a:rPr lang="de-DE" b="1" dirty="0">
                <a:latin typeface="Recoleta Bold" pitchFamily="2" charset="77"/>
              </a:rPr>
              <a:t>Nove</a:t>
            </a:r>
            <a:endParaRPr lang="en-GB" b="1" dirty="0">
              <a:latin typeface="Recoleta Bold" pitchFamily="2" charset="77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DB124E9-84C4-3711-A0E5-F9ED830B76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Standortportfolio</a:t>
            </a:r>
          </a:p>
        </p:txBody>
      </p:sp>
      <p:pic>
        <p:nvPicPr>
          <p:cNvPr id="6" name="Grafik 23">
            <a:extLst>
              <a:ext uri="{FF2B5EF4-FFF2-40B4-BE49-F238E27FC236}">
                <a16:creationId xmlns:a16="http://schemas.microsoft.com/office/drawing/2014/main" id="{1338F014-C866-0DDE-AA7A-065146299D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0973" y="5534648"/>
            <a:ext cx="2914794" cy="67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990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E5271C9C-9CD1-D55A-C725-95A302844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333" y="560425"/>
            <a:ext cx="7451191" cy="4949029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24DE0D6-C58A-C1C6-4ACE-1175D73C8E0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/>
              <a:t>STANDORTINFORMATIONEN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6AB8DCE-5BC8-5E23-F722-4944A0B53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EG </a:t>
            </a:r>
            <a:r>
              <a:rPr lang="en-GB" dirty="0">
                <a:latin typeface="+mn-lt"/>
              </a:rPr>
              <a:t>00</a:t>
            </a:r>
          </a:p>
        </p:txBody>
      </p:sp>
      <p:sp>
        <p:nvSpPr>
          <p:cNvPr id="18" name="Ellipse 51">
            <a:extLst>
              <a:ext uri="{FF2B5EF4-FFF2-40B4-BE49-F238E27FC236}">
                <a16:creationId xmlns:a16="http://schemas.microsoft.com/office/drawing/2014/main" id="{E198FE4A-C08A-3178-EB59-7704CD291CBC}"/>
              </a:ext>
            </a:extLst>
          </p:cNvPr>
          <p:cNvSpPr/>
          <p:nvPr/>
        </p:nvSpPr>
        <p:spPr>
          <a:xfrm>
            <a:off x="6762389" y="4264229"/>
            <a:ext cx="254924" cy="254924"/>
          </a:xfrm>
          <a:prstGeom prst="ellipse">
            <a:avLst/>
          </a:prstGeom>
          <a:ln w="1587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18000" rIns="0" bIns="0" rtlCol="0" anchor="ctr"/>
          <a:lstStyle/>
          <a:p>
            <a:pPr algn="ctr"/>
            <a:r>
              <a:rPr lang="de-DE" sz="1000" b="1">
                <a:latin typeface="Gilroy Bold" pitchFamily="2" charset="77"/>
              </a:rPr>
              <a:t>1</a:t>
            </a:r>
          </a:p>
        </p:txBody>
      </p:sp>
      <p:sp>
        <p:nvSpPr>
          <p:cNvPr id="19" name="Ellipse 52">
            <a:extLst>
              <a:ext uri="{FF2B5EF4-FFF2-40B4-BE49-F238E27FC236}">
                <a16:creationId xmlns:a16="http://schemas.microsoft.com/office/drawing/2014/main" id="{C956CF93-4F09-9171-7713-66D67343B41E}"/>
              </a:ext>
            </a:extLst>
          </p:cNvPr>
          <p:cNvSpPr/>
          <p:nvPr/>
        </p:nvSpPr>
        <p:spPr>
          <a:xfrm>
            <a:off x="6859456" y="3825838"/>
            <a:ext cx="254924" cy="254924"/>
          </a:xfrm>
          <a:prstGeom prst="ellipse">
            <a:avLst/>
          </a:prstGeom>
          <a:ln w="1587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18000" rIns="0" bIns="0" rtlCol="0" anchor="ctr"/>
          <a:lstStyle/>
          <a:p>
            <a:pPr algn="ctr"/>
            <a:r>
              <a:rPr lang="de-DE" sz="1000" b="1">
                <a:latin typeface="Gilroy Bold" pitchFamily="2" charset="77"/>
              </a:rPr>
              <a:t>2</a:t>
            </a:r>
          </a:p>
        </p:txBody>
      </p:sp>
      <p:sp>
        <p:nvSpPr>
          <p:cNvPr id="23" name="Ellipse 60">
            <a:extLst>
              <a:ext uri="{FF2B5EF4-FFF2-40B4-BE49-F238E27FC236}">
                <a16:creationId xmlns:a16="http://schemas.microsoft.com/office/drawing/2014/main" id="{A44A0D66-B567-62D7-A59E-6180C5A10876}"/>
              </a:ext>
            </a:extLst>
          </p:cNvPr>
          <p:cNvSpPr/>
          <p:nvPr/>
        </p:nvSpPr>
        <p:spPr>
          <a:xfrm>
            <a:off x="9884475" y="2073521"/>
            <a:ext cx="254924" cy="254924"/>
          </a:xfrm>
          <a:prstGeom prst="ellipse">
            <a:avLst/>
          </a:prstGeom>
          <a:ln w="1587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18000" rIns="0" bIns="0" rtlCol="0" anchor="ctr"/>
          <a:lstStyle/>
          <a:p>
            <a:pPr algn="ctr"/>
            <a:r>
              <a:rPr lang="de-DE" sz="1000" b="1">
                <a:latin typeface="Gilroy Bold" pitchFamily="2" charset="77"/>
              </a:rPr>
              <a:t>8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D3D29B55-CDD2-7E2B-7C58-44EC2BEFA3AF}"/>
              </a:ext>
            </a:extLst>
          </p:cNvPr>
          <p:cNvSpPr txBox="1"/>
          <p:nvPr/>
        </p:nvSpPr>
        <p:spPr>
          <a:xfrm rot="19774400">
            <a:off x="5706444" y="1818601"/>
            <a:ext cx="1199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>
                <a:solidFill>
                  <a:schemeClr val="bg1"/>
                </a:solidFill>
                <a:latin typeface="Gilroy Bold" pitchFamily="2" charset="77"/>
              </a:rPr>
              <a:t>COMING SOON</a:t>
            </a:r>
          </a:p>
        </p:txBody>
      </p:sp>
      <p:sp>
        <p:nvSpPr>
          <p:cNvPr id="25" name="Ellipse 54">
            <a:extLst>
              <a:ext uri="{FF2B5EF4-FFF2-40B4-BE49-F238E27FC236}">
                <a16:creationId xmlns:a16="http://schemas.microsoft.com/office/drawing/2014/main" id="{88F7FFAB-AB9E-8082-F43F-A9B925CB2A72}"/>
              </a:ext>
            </a:extLst>
          </p:cNvPr>
          <p:cNvSpPr/>
          <p:nvPr/>
        </p:nvSpPr>
        <p:spPr>
          <a:xfrm>
            <a:off x="6969795" y="3222781"/>
            <a:ext cx="254924" cy="254924"/>
          </a:xfrm>
          <a:prstGeom prst="ellipse">
            <a:avLst/>
          </a:prstGeom>
          <a:solidFill>
            <a:schemeClr val="tx1"/>
          </a:solidFill>
          <a:ln w="1587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18000" rIns="0" bIns="0" rtlCol="0" anchor="ctr"/>
          <a:lstStyle/>
          <a:p>
            <a:pPr algn="ctr"/>
            <a:r>
              <a:rPr lang="de-DE" sz="1000" b="1">
                <a:latin typeface="Gilroy Bold" pitchFamily="2" charset="77"/>
              </a:rPr>
              <a:t>4</a:t>
            </a:r>
          </a:p>
        </p:txBody>
      </p:sp>
      <p:sp>
        <p:nvSpPr>
          <p:cNvPr id="26" name="Ellipse 59">
            <a:extLst>
              <a:ext uri="{FF2B5EF4-FFF2-40B4-BE49-F238E27FC236}">
                <a16:creationId xmlns:a16="http://schemas.microsoft.com/office/drawing/2014/main" id="{45929C05-28CA-E6F2-DB01-1A883219E7F4}"/>
              </a:ext>
            </a:extLst>
          </p:cNvPr>
          <p:cNvSpPr/>
          <p:nvPr/>
        </p:nvSpPr>
        <p:spPr>
          <a:xfrm>
            <a:off x="9011863" y="1711717"/>
            <a:ext cx="254924" cy="254924"/>
          </a:xfrm>
          <a:prstGeom prst="ellipse">
            <a:avLst/>
          </a:prstGeom>
          <a:solidFill>
            <a:schemeClr val="tx1"/>
          </a:solidFill>
          <a:ln w="1587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18000" rIns="0" bIns="0" rtlCol="0" anchor="ctr"/>
          <a:lstStyle/>
          <a:p>
            <a:pPr algn="ctr"/>
            <a:r>
              <a:rPr lang="de-DE" sz="1000" b="1">
                <a:latin typeface="Gilroy Bold" pitchFamily="2" charset="77"/>
              </a:rPr>
              <a:t>6</a:t>
            </a:r>
          </a:p>
        </p:txBody>
      </p:sp>
      <p:sp>
        <p:nvSpPr>
          <p:cNvPr id="27" name="Ellipse 57">
            <a:extLst>
              <a:ext uri="{FF2B5EF4-FFF2-40B4-BE49-F238E27FC236}">
                <a16:creationId xmlns:a16="http://schemas.microsoft.com/office/drawing/2014/main" id="{526554F5-77CF-B4A7-9A37-C871742BFFCF}"/>
              </a:ext>
            </a:extLst>
          </p:cNvPr>
          <p:cNvSpPr/>
          <p:nvPr/>
        </p:nvSpPr>
        <p:spPr>
          <a:xfrm>
            <a:off x="7111727" y="2681315"/>
            <a:ext cx="254924" cy="254924"/>
          </a:xfrm>
          <a:prstGeom prst="ellipse">
            <a:avLst/>
          </a:prstGeom>
          <a:solidFill>
            <a:schemeClr val="tx1"/>
          </a:solidFill>
          <a:ln w="1587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18000" rIns="0" bIns="0" rtlCol="0" anchor="ctr"/>
          <a:lstStyle/>
          <a:p>
            <a:pPr algn="ctr"/>
            <a:r>
              <a:rPr lang="de-DE" sz="1000" b="1">
                <a:latin typeface="Gilroy Bold" pitchFamily="2" charset="77"/>
              </a:rPr>
              <a:t>5</a:t>
            </a:r>
          </a:p>
        </p:txBody>
      </p:sp>
      <p:sp>
        <p:nvSpPr>
          <p:cNvPr id="28" name="Ellipse 61">
            <a:extLst>
              <a:ext uri="{FF2B5EF4-FFF2-40B4-BE49-F238E27FC236}">
                <a16:creationId xmlns:a16="http://schemas.microsoft.com/office/drawing/2014/main" id="{E8C83092-FBE7-FB98-C607-13DD74AAFD16}"/>
              </a:ext>
            </a:extLst>
          </p:cNvPr>
          <p:cNvSpPr/>
          <p:nvPr/>
        </p:nvSpPr>
        <p:spPr>
          <a:xfrm>
            <a:off x="9470549" y="2328445"/>
            <a:ext cx="254924" cy="254924"/>
          </a:xfrm>
          <a:prstGeom prst="ellipse">
            <a:avLst/>
          </a:prstGeom>
          <a:ln w="1587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18000" rIns="0" bIns="0" rtlCol="0" anchor="ctr"/>
          <a:lstStyle/>
          <a:p>
            <a:pPr algn="ctr"/>
            <a:r>
              <a:rPr lang="de-DE" sz="1000" b="1">
                <a:latin typeface="Gilroy Bold" pitchFamily="2" charset="77"/>
              </a:rPr>
              <a:t>7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F491A4BE-CBD0-384C-E8E2-C7123B7098EF}"/>
              </a:ext>
            </a:extLst>
          </p:cNvPr>
          <p:cNvSpPr/>
          <p:nvPr/>
        </p:nvSpPr>
        <p:spPr>
          <a:xfrm rot="664399">
            <a:off x="6562781" y="3695548"/>
            <a:ext cx="856829" cy="994710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lIns="0" tIns="0" rIns="0" bIns="0" rtlCol="0" anchor="ctr" anchorCtr="0"/>
          <a:lstStyle/>
          <a:p>
            <a:pPr algn="ctr"/>
            <a:endParaRPr lang="de-DE" sz="1000" b="1">
              <a:solidFill>
                <a:schemeClr val="bg1"/>
              </a:solidFill>
              <a:latin typeface="Gilroy Bold" pitchFamily="2" charset="77"/>
            </a:endParaRPr>
          </a:p>
        </p:txBody>
      </p:sp>
      <p:sp>
        <p:nvSpPr>
          <p:cNvPr id="31" name="Textplatzhalter 1">
            <a:extLst>
              <a:ext uri="{FF2B5EF4-FFF2-40B4-BE49-F238E27FC236}">
                <a16:creationId xmlns:a16="http://schemas.microsoft.com/office/drawing/2014/main" id="{1AD2337B-AEAC-237F-6A76-34327D2AEDB3}"/>
              </a:ext>
            </a:extLst>
          </p:cNvPr>
          <p:cNvSpPr txBox="1">
            <a:spLocks/>
          </p:cNvSpPr>
          <p:nvPr/>
        </p:nvSpPr>
        <p:spPr>
          <a:xfrm>
            <a:off x="10616992" y="508695"/>
            <a:ext cx="1400592" cy="239533"/>
          </a:xfrm>
          <a:prstGeom prst="rect">
            <a:avLst/>
          </a:prstGeom>
        </p:spPr>
        <p:txBody>
          <a:bodyPr lIns="0" tIns="0" rIns="91440" bIns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roy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roy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roy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roy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roy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GB" sz="800">
                <a:latin typeface="+mn-lt"/>
                <a:cs typeface="Helvetica Now Display Cn XBd Narrow"/>
              </a:rPr>
              <a:t>Flexible Wand</a:t>
            </a:r>
          </a:p>
        </p:txBody>
      </p:sp>
      <p:sp>
        <p:nvSpPr>
          <p:cNvPr id="32" name="Ellipse 20">
            <a:extLst>
              <a:ext uri="{FF2B5EF4-FFF2-40B4-BE49-F238E27FC236}">
                <a16:creationId xmlns:a16="http://schemas.microsoft.com/office/drawing/2014/main" id="{72B8C308-EE73-6C48-89C4-57D956921374}"/>
              </a:ext>
            </a:extLst>
          </p:cNvPr>
          <p:cNvSpPr/>
          <p:nvPr/>
        </p:nvSpPr>
        <p:spPr>
          <a:xfrm>
            <a:off x="10310795" y="560425"/>
            <a:ext cx="187803" cy="187803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lIns="0" tIns="0" rIns="3600" bIns="0" anchor="ctr" anchorCtr="1"/>
          <a:lstStyle/>
          <a:p>
            <a:pPr algn="ctr"/>
            <a:endParaRPr lang="de-DE" sz="1000" b="1">
              <a:solidFill>
                <a:schemeClr val="bg1"/>
              </a:solidFill>
              <a:latin typeface="Gilroy Bold" pitchFamily="2" charset="77"/>
            </a:endParaRPr>
          </a:p>
        </p:txBody>
      </p:sp>
      <p:sp>
        <p:nvSpPr>
          <p:cNvPr id="17" name="Ellipse 20">
            <a:extLst>
              <a:ext uri="{FF2B5EF4-FFF2-40B4-BE49-F238E27FC236}">
                <a16:creationId xmlns:a16="http://schemas.microsoft.com/office/drawing/2014/main" id="{63CB6D9F-90A1-373F-A402-5E9973214236}"/>
              </a:ext>
            </a:extLst>
          </p:cNvPr>
          <p:cNvSpPr/>
          <p:nvPr/>
        </p:nvSpPr>
        <p:spPr>
          <a:xfrm>
            <a:off x="896574" y="3142384"/>
            <a:ext cx="274962" cy="27496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lIns="0" tIns="0" rIns="3600" bIns="0" anchor="ctr" anchorCtr="1"/>
          <a:lstStyle/>
          <a:p>
            <a:pPr algn="ctr"/>
            <a:r>
              <a:rPr lang="de-DE" sz="1000" b="1">
                <a:solidFill>
                  <a:schemeClr val="bg1"/>
                </a:solidFill>
                <a:latin typeface="Gilroy Bold" pitchFamily="2" charset="77"/>
              </a:rPr>
              <a:t>1</a:t>
            </a:r>
          </a:p>
        </p:txBody>
      </p:sp>
      <p:sp>
        <p:nvSpPr>
          <p:cNvPr id="20" name="Ellipse 24">
            <a:extLst>
              <a:ext uri="{FF2B5EF4-FFF2-40B4-BE49-F238E27FC236}">
                <a16:creationId xmlns:a16="http://schemas.microsoft.com/office/drawing/2014/main" id="{78D17BC2-9089-8BA9-0FEA-7BED97D3E444}"/>
              </a:ext>
            </a:extLst>
          </p:cNvPr>
          <p:cNvSpPr/>
          <p:nvPr/>
        </p:nvSpPr>
        <p:spPr>
          <a:xfrm>
            <a:off x="896574" y="3555786"/>
            <a:ext cx="274962" cy="27496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lIns="0" tIns="0" rIns="0" bIns="0" anchor="ctr" anchorCtr="1"/>
          <a:lstStyle/>
          <a:p>
            <a:pPr algn="ctr"/>
            <a:r>
              <a:rPr lang="de-DE" sz="1000" b="1">
                <a:latin typeface="Gilroy Bold" pitchFamily="2" charset="77"/>
              </a:rPr>
              <a:t>2</a:t>
            </a:r>
          </a:p>
        </p:txBody>
      </p:sp>
      <p:sp>
        <p:nvSpPr>
          <p:cNvPr id="21" name="Ellipse 26">
            <a:extLst>
              <a:ext uri="{FF2B5EF4-FFF2-40B4-BE49-F238E27FC236}">
                <a16:creationId xmlns:a16="http://schemas.microsoft.com/office/drawing/2014/main" id="{5CC7F3D5-5B30-1A9F-89A2-8B298044BA46}"/>
              </a:ext>
            </a:extLst>
          </p:cNvPr>
          <p:cNvSpPr/>
          <p:nvPr/>
        </p:nvSpPr>
        <p:spPr>
          <a:xfrm>
            <a:off x="896574" y="3969188"/>
            <a:ext cx="274962" cy="27496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lIns="0" tIns="0" rIns="0" bIns="0" anchor="ctr" anchorCtr="0"/>
          <a:lstStyle/>
          <a:p>
            <a:pPr algn="ctr"/>
            <a:r>
              <a:rPr lang="de-DE" sz="1000" b="1">
                <a:latin typeface="Gilroy Bold" pitchFamily="2" charset="77"/>
              </a:rPr>
              <a:t>3</a:t>
            </a:r>
          </a:p>
        </p:txBody>
      </p:sp>
      <p:sp>
        <p:nvSpPr>
          <p:cNvPr id="22" name="Ellipse 29">
            <a:extLst>
              <a:ext uri="{FF2B5EF4-FFF2-40B4-BE49-F238E27FC236}">
                <a16:creationId xmlns:a16="http://schemas.microsoft.com/office/drawing/2014/main" id="{2BCEC343-EFE7-795C-0656-32D684F0B090}"/>
              </a:ext>
            </a:extLst>
          </p:cNvPr>
          <p:cNvSpPr/>
          <p:nvPr/>
        </p:nvSpPr>
        <p:spPr>
          <a:xfrm>
            <a:off x="896574" y="4382590"/>
            <a:ext cx="274962" cy="27496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lIns="0" tIns="0" rIns="0" bIns="0" anchor="ctr" anchorCtr="0"/>
          <a:lstStyle/>
          <a:p>
            <a:pPr algn="ctr"/>
            <a:r>
              <a:rPr lang="de-DE" sz="1000" b="1">
                <a:latin typeface="Gilroy Bold" pitchFamily="2" charset="77"/>
              </a:rPr>
              <a:t>4</a:t>
            </a:r>
          </a:p>
        </p:txBody>
      </p:sp>
      <p:sp>
        <p:nvSpPr>
          <p:cNvPr id="33" name="Ellipse 33">
            <a:extLst>
              <a:ext uri="{FF2B5EF4-FFF2-40B4-BE49-F238E27FC236}">
                <a16:creationId xmlns:a16="http://schemas.microsoft.com/office/drawing/2014/main" id="{60780EFD-FABC-72E5-F4F2-59E211097CD3}"/>
              </a:ext>
            </a:extLst>
          </p:cNvPr>
          <p:cNvSpPr/>
          <p:nvPr/>
        </p:nvSpPr>
        <p:spPr>
          <a:xfrm>
            <a:off x="896574" y="4795992"/>
            <a:ext cx="274962" cy="27496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lIns="0" tIns="0" rIns="0" bIns="0" anchor="ctr" anchorCtr="0"/>
          <a:lstStyle/>
          <a:p>
            <a:pPr algn="ctr"/>
            <a:r>
              <a:rPr lang="de-DE" sz="1000" b="1">
                <a:latin typeface="Gilroy Bold" pitchFamily="2" charset="77"/>
              </a:rPr>
              <a:t>5</a:t>
            </a:r>
          </a:p>
        </p:txBody>
      </p:sp>
      <p:sp>
        <p:nvSpPr>
          <p:cNvPr id="34" name="Ellipse 35">
            <a:extLst>
              <a:ext uri="{FF2B5EF4-FFF2-40B4-BE49-F238E27FC236}">
                <a16:creationId xmlns:a16="http://schemas.microsoft.com/office/drawing/2014/main" id="{A1C4E18C-9EAD-33AF-031C-65F913FC82E5}"/>
              </a:ext>
            </a:extLst>
          </p:cNvPr>
          <p:cNvSpPr/>
          <p:nvPr/>
        </p:nvSpPr>
        <p:spPr>
          <a:xfrm>
            <a:off x="896574" y="5209394"/>
            <a:ext cx="274962" cy="27496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lIns="0" tIns="0" rIns="0" bIns="0" anchor="ctr" anchorCtr="0"/>
          <a:lstStyle/>
          <a:p>
            <a:pPr algn="ctr"/>
            <a:r>
              <a:rPr lang="de-DE" sz="1000" b="1">
                <a:latin typeface="Gilroy Bold" pitchFamily="2" charset="77"/>
              </a:rPr>
              <a:t>6</a:t>
            </a:r>
          </a:p>
        </p:txBody>
      </p:sp>
      <p:sp>
        <p:nvSpPr>
          <p:cNvPr id="35" name="Ellipse 39">
            <a:extLst>
              <a:ext uri="{FF2B5EF4-FFF2-40B4-BE49-F238E27FC236}">
                <a16:creationId xmlns:a16="http://schemas.microsoft.com/office/drawing/2014/main" id="{268B7699-C396-8D6E-7A84-F0AD90440943}"/>
              </a:ext>
            </a:extLst>
          </p:cNvPr>
          <p:cNvSpPr/>
          <p:nvPr/>
        </p:nvSpPr>
        <p:spPr>
          <a:xfrm>
            <a:off x="886272" y="5622796"/>
            <a:ext cx="274962" cy="27496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lIns="0" tIns="0" rIns="0" bIns="0" anchor="ctr" anchorCtr="0"/>
          <a:lstStyle/>
          <a:p>
            <a:pPr algn="ctr"/>
            <a:r>
              <a:rPr lang="de-DE" sz="1000" b="1">
                <a:latin typeface="Gilroy Bold" pitchFamily="2" charset="77"/>
              </a:rPr>
              <a:t>7</a:t>
            </a:r>
          </a:p>
        </p:txBody>
      </p:sp>
      <p:sp>
        <p:nvSpPr>
          <p:cNvPr id="36" name="Ellipse 41">
            <a:extLst>
              <a:ext uri="{FF2B5EF4-FFF2-40B4-BE49-F238E27FC236}">
                <a16:creationId xmlns:a16="http://schemas.microsoft.com/office/drawing/2014/main" id="{1D6777FB-EA41-8DD7-E616-0C9A3ED90BF0}"/>
              </a:ext>
            </a:extLst>
          </p:cNvPr>
          <p:cNvSpPr/>
          <p:nvPr/>
        </p:nvSpPr>
        <p:spPr>
          <a:xfrm>
            <a:off x="896574" y="6036198"/>
            <a:ext cx="274962" cy="27496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lIns="0" tIns="0" rIns="0" bIns="0" anchor="ctr" anchorCtr="0"/>
          <a:lstStyle/>
          <a:p>
            <a:pPr algn="ctr"/>
            <a:r>
              <a:rPr lang="de-DE" sz="1000" b="1">
                <a:latin typeface="Gilroy Bold" pitchFamily="2" charset="77"/>
              </a:rPr>
              <a:t>8</a:t>
            </a:r>
          </a:p>
        </p:txBody>
      </p:sp>
      <p:graphicFrame>
        <p:nvGraphicFramePr>
          <p:cNvPr id="37" name="object 19">
            <a:extLst>
              <a:ext uri="{FF2B5EF4-FFF2-40B4-BE49-F238E27FC236}">
                <a16:creationId xmlns:a16="http://schemas.microsoft.com/office/drawing/2014/main" id="{D6948E75-9926-6FD1-BFD2-4D19786609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1212202"/>
              </p:ext>
            </p:extLst>
          </p:nvPr>
        </p:nvGraphicFramePr>
        <p:xfrm>
          <a:off x="1290918" y="2202655"/>
          <a:ext cx="1736487" cy="4164665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736487">
                  <a:extLst>
                    <a:ext uri="{9D8B030D-6E8A-4147-A177-3AD203B41FA5}">
                      <a16:colId xmlns:a16="http://schemas.microsoft.com/office/drawing/2014/main" val="341375506"/>
                    </a:ext>
                  </a:extLst>
                </a:gridCol>
              </a:tblGrid>
              <a:tr h="4353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de-DE" sz="1200">
                        <a:solidFill>
                          <a:schemeClr val="bg1"/>
                        </a:solidFill>
                        <a:latin typeface="+mj-lt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3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de-DE" sz="1200">
                        <a:solidFill>
                          <a:schemeClr val="bg1"/>
                        </a:solidFill>
                        <a:latin typeface="+mj-lt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370">
                <a:tc>
                  <a:txBody>
                    <a:bodyPr/>
                    <a:lstStyle/>
                    <a:p>
                      <a:pPr marL="0" lvl="0" indent="0" algn="l" defTabSz="4445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None/>
                      </a:pPr>
                      <a:r>
                        <a:rPr lang="de-DE" sz="1200">
                          <a:solidFill>
                            <a:schemeClr val="tx1"/>
                          </a:solidFill>
                          <a:latin typeface="Gilroy" pitchFamily="2" charset="77"/>
                        </a:rPr>
                        <a:t>Training Room I</a:t>
                      </a:r>
                      <a:endParaRPr lang="de-DE" sz="1200" kern="1200">
                        <a:solidFill>
                          <a:schemeClr val="tx1"/>
                        </a:solidFill>
                        <a:latin typeface="Gilroy" pitchFamily="2" charset="77"/>
                      </a:endParaRPr>
                    </a:p>
                  </a:txBody>
                  <a:tcPr marL="14400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370">
                <a:tc>
                  <a:txBody>
                    <a:bodyPr/>
                    <a:lstStyle/>
                    <a:p>
                      <a:pPr marL="0" lvl="0" indent="0" algn="l" defTabSz="4445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None/>
                      </a:pPr>
                      <a:r>
                        <a:rPr lang="de-DE" sz="1200" kern="1200">
                          <a:solidFill>
                            <a:schemeClr val="tx1"/>
                          </a:solidFill>
                          <a:latin typeface="Gilroy" pitchFamily="2" charset="77"/>
                        </a:rPr>
                        <a:t>Training Room II</a:t>
                      </a:r>
                    </a:p>
                  </a:txBody>
                  <a:tcPr marL="14400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370">
                <a:tc>
                  <a:txBody>
                    <a:bodyPr/>
                    <a:lstStyle/>
                    <a:p>
                      <a:pPr marL="0" lvl="0" indent="0" algn="l" defTabSz="4445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None/>
                      </a:pPr>
                      <a:r>
                        <a:rPr lang="de-DE" sz="1200" kern="1200">
                          <a:solidFill>
                            <a:schemeClr val="tx1"/>
                          </a:solidFill>
                          <a:latin typeface="Gilroy" pitchFamily="2" charset="77"/>
                        </a:rPr>
                        <a:t>Training Room III</a:t>
                      </a:r>
                    </a:p>
                  </a:txBody>
                  <a:tcPr marL="14400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370">
                <a:tc>
                  <a:txBody>
                    <a:bodyPr/>
                    <a:lstStyle/>
                    <a:p>
                      <a:pPr marL="0" lvl="0" indent="0" algn="l" defTabSz="4445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None/>
                      </a:pPr>
                      <a:r>
                        <a:rPr lang="de-DE" sz="1200" kern="1200" err="1">
                          <a:solidFill>
                            <a:schemeClr val="tx1"/>
                          </a:solidFill>
                          <a:latin typeface="Gilroy" pitchFamily="2" charset="77"/>
                        </a:rPr>
                        <a:t>Meet</a:t>
                      </a:r>
                      <a:r>
                        <a:rPr lang="de-DE" sz="1200" kern="1200">
                          <a:solidFill>
                            <a:schemeClr val="tx1"/>
                          </a:solidFill>
                          <a:latin typeface="Gilroy" pitchFamily="2" charset="77"/>
                        </a:rPr>
                        <a:t> &amp; Move Room</a:t>
                      </a:r>
                    </a:p>
                  </a:txBody>
                  <a:tcPr marL="14400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4370">
                <a:tc>
                  <a:txBody>
                    <a:bodyPr/>
                    <a:lstStyle/>
                    <a:p>
                      <a:pPr marL="0" lvl="0" indent="0" algn="l" defTabSz="4445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None/>
                      </a:pPr>
                      <a:r>
                        <a:rPr lang="de-DE" sz="1200" kern="1200">
                          <a:solidFill>
                            <a:schemeClr val="tx1"/>
                          </a:solidFill>
                          <a:latin typeface="Gilroy" pitchFamily="2" charset="77"/>
                        </a:rPr>
                        <a:t>Training Room V</a:t>
                      </a:r>
                    </a:p>
                  </a:txBody>
                  <a:tcPr marL="14400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4370">
                <a:tc>
                  <a:txBody>
                    <a:bodyPr/>
                    <a:lstStyle/>
                    <a:p>
                      <a:pPr marL="0" lvl="0" indent="0" algn="l" defTabSz="4445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None/>
                      </a:pPr>
                      <a:r>
                        <a:rPr lang="de-DE" sz="1200" kern="1200" err="1">
                          <a:solidFill>
                            <a:schemeClr val="tx1"/>
                          </a:solidFill>
                          <a:latin typeface="Gilroy" pitchFamily="2" charset="77"/>
                        </a:rPr>
                        <a:t>Fireside</a:t>
                      </a:r>
                      <a:r>
                        <a:rPr lang="de-DE" sz="1200" kern="1200">
                          <a:solidFill>
                            <a:schemeClr val="tx1"/>
                          </a:solidFill>
                          <a:latin typeface="Gilroy" pitchFamily="2" charset="77"/>
                        </a:rPr>
                        <a:t> Room</a:t>
                      </a:r>
                    </a:p>
                  </a:txBody>
                  <a:tcPr marL="14400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4370">
                <a:tc>
                  <a:txBody>
                    <a:bodyPr/>
                    <a:lstStyle/>
                    <a:p>
                      <a:pPr marL="0" lvl="0" indent="0" algn="l" defTabSz="4445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None/>
                      </a:pPr>
                      <a:r>
                        <a:rPr lang="de-DE" sz="1200" kern="1200" err="1">
                          <a:solidFill>
                            <a:schemeClr val="tx1"/>
                          </a:solidFill>
                          <a:latin typeface="Gilroy" pitchFamily="2" charset="77"/>
                        </a:rPr>
                        <a:t>DO.Lounge</a:t>
                      </a:r>
                      <a:endParaRPr lang="de-DE" sz="1200" kern="1200">
                        <a:solidFill>
                          <a:schemeClr val="tx1"/>
                        </a:solidFill>
                        <a:latin typeface="Gilroy" pitchFamily="2" charset="77"/>
                      </a:endParaRPr>
                    </a:p>
                  </a:txBody>
                  <a:tcPr marL="14400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853607"/>
                  </a:ext>
                </a:extLst>
              </a:tr>
              <a:tr h="414370">
                <a:tc>
                  <a:txBody>
                    <a:bodyPr/>
                    <a:lstStyle/>
                    <a:p>
                      <a:pPr marL="0" lvl="0" indent="0" algn="l" defTabSz="4445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None/>
                      </a:pPr>
                      <a:r>
                        <a:rPr lang="de-DE" sz="1200" kern="1200">
                          <a:solidFill>
                            <a:schemeClr val="tx1"/>
                          </a:solidFill>
                          <a:latin typeface="Gilroy" pitchFamily="2" charset="77"/>
                        </a:rPr>
                        <a:t>Empfang</a:t>
                      </a:r>
                    </a:p>
                  </a:txBody>
                  <a:tcPr marL="14400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5213519"/>
                  </a:ext>
                </a:extLst>
              </a:tr>
            </a:tbl>
          </a:graphicData>
        </a:graphic>
      </p:graphicFrame>
      <p:sp>
        <p:nvSpPr>
          <p:cNvPr id="7" name="Ellipse 53">
            <a:extLst>
              <a:ext uri="{FF2B5EF4-FFF2-40B4-BE49-F238E27FC236}">
                <a16:creationId xmlns:a16="http://schemas.microsoft.com/office/drawing/2014/main" id="{5B75E09B-A8BC-B06A-EF65-B63A31503AC6}"/>
              </a:ext>
            </a:extLst>
          </p:cNvPr>
          <p:cNvSpPr/>
          <p:nvPr/>
        </p:nvSpPr>
        <p:spPr>
          <a:xfrm>
            <a:off x="7261915" y="4110007"/>
            <a:ext cx="254924" cy="254924"/>
          </a:xfrm>
          <a:prstGeom prst="ellipse">
            <a:avLst/>
          </a:prstGeom>
          <a:solidFill>
            <a:schemeClr val="accent6"/>
          </a:solidFill>
          <a:ln w="15875"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18000" rIns="0" bIns="0" rtlCol="0" anchor="ctr"/>
          <a:lstStyle/>
          <a:p>
            <a:pPr algn="ctr"/>
            <a:r>
              <a:rPr lang="de-DE" sz="1000" b="1">
                <a:latin typeface="Gilroy Bold" pitchFamily="2" charset="77"/>
              </a:rPr>
              <a:t>3</a:t>
            </a:r>
          </a:p>
        </p:txBody>
      </p:sp>
      <p:sp>
        <p:nvSpPr>
          <p:cNvPr id="4" name="Subtitle 9">
            <a:extLst>
              <a:ext uri="{FF2B5EF4-FFF2-40B4-BE49-F238E27FC236}">
                <a16:creationId xmlns:a16="http://schemas.microsoft.com/office/drawing/2014/main" id="{4AF40689-E869-799B-2FEE-6A8D9FB6A42F}"/>
              </a:ext>
            </a:extLst>
          </p:cNvPr>
          <p:cNvSpPr txBox="1">
            <a:spLocks/>
          </p:cNvSpPr>
          <p:nvPr/>
        </p:nvSpPr>
        <p:spPr>
          <a:xfrm>
            <a:off x="874713" y="1023803"/>
            <a:ext cx="2907488" cy="49757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ilroy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ilroy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Meeting &amp; Conference Spaces</a:t>
            </a:r>
          </a:p>
          <a:p>
            <a:r>
              <a:rPr lang="en-GB" dirty="0"/>
              <a:t>Office Spaces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2153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24DE0D6-C58A-C1C6-4ACE-1175D73C8E0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/>
              <a:t>STANDORTINFORMATIONEN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6AB8DCE-5BC8-5E23-F722-4944A0B53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EG </a:t>
            </a:r>
            <a:r>
              <a:rPr lang="en-GB">
                <a:latin typeface="+mn-lt"/>
              </a:rPr>
              <a:t>00</a:t>
            </a:r>
          </a:p>
        </p:txBody>
      </p:sp>
      <p:sp>
        <p:nvSpPr>
          <p:cNvPr id="17" name="Ellipse 20">
            <a:extLst>
              <a:ext uri="{FF2B5EF4-FFF2-40B4-BE49-F238E27FC236}">
                <a16:creationId xmlns:a16="http://schemas.microsoft.com/office/drawing/2014/main" id="{63CB6D9F-90A1-373F-A402-5E9973214236}"/>
              </a:ext>
            </a:extLst>
          </p:cNvPr>
          <p:cNvSpPr/>
          <p:nvPr/>
        </p:nvSpPr>
        <p:spPr>
          <a:xfrm>
            <a:off x="896574" y="3142384"/>
            <a:ext cx="274962" cy="27496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lIns="0" tIns="0" rIns="3600" bIns="0" anchor="ctr" anchorCtr="1"/>
          <a:lstStyle/>
          <a:p>
            <a:pPr algn="ctr"/>
            <a:r>
              <a:rPr lang="de-DE" sz="1000" b="1">
                <a:solidFill>
                  <a:schemeClr val="bg1"/>
                </a:solidFill>
                <a:latin typeface="Gilroy Bold" pitchFamily="2" charset="77"/>
              </a:rPr>
              <a:t>1</a:t>
            </a:r>
          </a:p>
        </p:txBody>
      </p:sp>
      <p:sp>
        <p:nvSpPr>
          <p:cNvPr id="20" name="Ellipse 24">
            <a:extLst>
              <a:ext uri="{FF2B5EF4-FFF2-40B4-BE49-F238E27FC236}">
                <a16:creationId xmlns:a16="http://schemas.microsoft.com/office/drawing/2014/main" id="{78D17BC2-9089-8BA9-0FEA-7BED97D3E444}"/>
              </a:ext>
            </a:extLst>
          </p:cNvPr>
          <p:cNvSpPr/>
          <p:nvPr/>
        </p:nvSpPr>
        <p:spPr>
          <a:xfrm>
            <a:off x="896574" y="3555786"/>
            <a:ext cx="274962" cy="27496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lIns="0" tIns="0" rIns="0" bIns="0" anchor="ctr" anchorCtr="1"/>
          <a:lstStyle/>
          <a:p>
            <a:pPr algn="ctr"/>
            <a:r>
              <a:rPr lang="de-DE" sz="1000" b="1">
                <a:latin typeface="Gilroy Bold" pitchFamily="2" charset="77"/>
              </a:rPr>
              <a:t>2</a:t>
            </a:r>
          </a:p>
        </p:txBody>
      </p:sp>
      <p:sp>
        <p:nvSpPr>
          <p:cNvPr id="21" name="Ellipse 26">
            <a:extLst>
              <a:ext uri="{FF2B5EF4-FFF2-40B4-BE49-F238E27FC236}">
                <a16:creationId xmlns:a16="http://schemas.microsoft.com/office/drawing/2014/main" id="{5CC7F3D5-5B30-1A9F-89A2-8B298044BA46}"/>
              </a:ext>
            </a:extLst>
          </p:cNvPr>
          <p:cNvSpPr/>
          <p:nvPr/>
        </p:nvSpPr>
        <p:spPr>
          <a:xfrm>
            <a:off x="896574" y="3969188"/>
            <a:ext cx="274962" cy="27496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lIns="0" tIns="0" rIns="0" bIns="0" anchor="ctr" anchorCtr="0"/>
          <a:lstStyle/>
          <a:p>
            <a:pPr algn="ctr"/>
            <a:r>
              <a:rPr lang="de-DE" sz="1000" b="1">
                <a:latin typeface="Gilroy Bold" pitchFamily="2" charset="77"/>
              </a:rPr>
              <a:t>3</a:t>
            </a:r>
          </a:p>
        </p:txBody>
      </p:sp>
      <p:sp>
        <p:nvSpPr>
          <p:cNvPr id="22" name="Ellipse 29">
            <a:extLst>
              <a:ext uri="{FF2B5EF4-FFF2-40B4-BE49-F238E27FC236}">
                <a16:creationId xmlns:a16="http://schemas.microsoft.com/office/drawing/2014/main" id="{2BCEC343-EFE7-795C-0656-32D684F0B090}"/>
              </a:ext>
            </a:extLst>
          </p:cNvPr>
          <p:cNvSpPr/>
          <p:nvPr/>
        </p:nvSpPr>
        <p:spPr>
          <a:xfrm>
            <a:off x="896574" y="4382590"/>
            <a:ext cx="274962" cy="27496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lIns="0" tIns="0" rIns="0" bIns="0" anchor="ctr" anchorCtr="0"/>
          <a:lstStyle/>
          <a:p>
            <a:pPr algn="ctr"/>
            <a:r>
              <a:rPr lang="de-DE" sz="1000" b="1">
                <a:latin typeface="Gilroy Bold" pitchFamily="2" charset="77"/>
              </a:rPr>
              <a:t>4</a:t>
            </a:r>
          </a:p>
        </p:txBody>
      </p:sp>
      <p:sp>
        <p:nvSpPr>
          <p:cNvPr id="33" name="Ellipse 33">
            <a:extLst>
              <a:ext uri="{FF2B5EF4-FFF2-40B4-BE49-F238E27FC236}">
                <a16:creationId xmlns:a16="http://schemas.microsoft.com/office/drawing/2014/main" id="{60780EFD-FABC-72E5-F4F2-59E211097CD3}"/>
              </a:ext>
            </a:extLst>
          </p:cNvPr>
          <p:cNvSpPr/>
          <p:nvPr/>
        </p:nvSpPr>
        <p:spPr>
          <a:xfrm>
            <a:off x="896574" y="4795992"/>
            <a:ext cx="274962" cy="27496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lIns="0" tIns="0" rIns="0" bIns="0" anchor="ctr" anchorCtr="0"/>
          <a:lstStyle/>
          <a:p>
            <a:pPr algn="ctr"/>
            <a:r>
              <a:rPr lang="de-DE" sz="1000" b="1">
                <a:latin typeface="Gilroy Bold" pitchFamily="2" charset="77"/>
              </a:rPr>
              <a:t>5</a:t>
            </a:r>
          </a:p>
        </p:txBody>
      </p:sp>
      <p:sp>
        <p:nvSpPr>
          <p:cNvPr id="34" name="Ellipse 35">
            <a:extLst>
              <a:ext uri="{FF2B5EF4-FFF2-40B4-BE49-F238E27FC236}">
                <a16:creationId xmlns:a16="http://schemas.microsoft.com/office/drawing/2014/main" id="{A1C4E18C-9EAD-33AF-031C-65F913FC82E5}"/>
              </a:ext>
            </a:extLst>
          </p:cNvPr>
          <p:cNvSpPr/>
          <p:nvPr/>
        </p:nvSpPr>
        <p:spPr>
          <a:xfrm>
            <a:off x="896574" y="5209394"/>
            <a:ext cx="274962" cy="27496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lIns="0" tIns="0" rIns="0" bIns="0" anchor="ctr" anchorCtr="0"/>
          <a:lstStyle/>
          <a:p>
            <a:pPr algn="ctr"/>
            <a:r>
              <a:rPr lang="de-DE" sz="1000" b="1">
                <a:latin typeface="Gilroy Bold" pitchFamily="2" charset="77"/>
              </a:rPr>
              <a:t>6</a:t>
            </a:r>
          </a:p>
        </p:txBody>
      </p:sp>
      <p:sp>
        <p:nvSpPr>
          <p:cNvPr id="35" name="Ellipse 39">
            <a:extLst>
              <a:ext uri="{FF2B5EF4-FFF2-40B4-BE49-F238E27FC236}">
                <a16:creationId xmlns:a16="http://schemas.microsoft.com/office/drawing/2014/main" id="{268B7699-C396-8D6E-7A84-F0AD90440943}"/>
              </a:ext>
            </a:extLst>
          </p:cNvPr>
          <p:cNvSpPr/>
          <p:nvPr/>
        </p:nvSpPr>
        <p:spPr>
          <a:xfrm>
            <a:off x="886272" y="5622796"/>
            <a:ext cx="274962" cy="27496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lIns="0" tIns="0" rIns="0" bIns="0" anchor="ctr" anchorCtr="0"/>
          <a:lstStyle/>
          <a:p>
            <a:pPr algn="ctr"/>
            <a:r>
              <a:rPr lang="de-DE" sz="1000" b="1">
                <a:latin typeface="Gilroy Bold" pitchFamily="2" charset="77"/>
              </a:rPr>
              <a:t>7</a:t>
            </a:r>
          </a:p>
        </p:txBody>
      </p:sp>
      <p:sp>
        <p:nvSpPr>
          <p:cNvPr id="36" name="Ellipse 41">
            <a:extLst>
              <a:ext uri="{FF2B5EF4-FFF2-40B4-BE49-F238E27FC236}">
                <a16:creationId xmlns:a16="http://schemas.microsoft.com/office/drawing/2014/main" id="{1D6777FB-EA41-8DD7-E616-0C9A3ED90BF0}"/>
              </a:ext>
            </a:extLst>
          </p:cNvPr>
          <p:cNvSpPr/>
          <p:nvPr/>
        </p:nvSpPr>
        <p:spPr>
          <a:xfrm>
            <a:off x="896574" y="6036198"/>
            <a:ext cx="274962" cy="27496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lIns="0" tIns="0" rIns="0" bIns="0" anchor="ctr" anchorCtr="0"/>
          <a:lstStyle/>
          <a:p>
            <a:pPr algn="ctr"/>
            <a:r>
              <a:rPr lang="de-DE" sz="1000" b="1">
                <a:latin typeface="Gilroy Bold" pitchFamily="2" charset="77"/>
              </a:rPr>
              <a:t>8</a:t>
            </a:r>
          </a:p>
        </p:txBody>
      </p:sp>
      <p:graphicFrame>
        <p:nvGraphicFramePr>
          <p:cNvPr id="5" name="object 19">
            <a:extLst>
              <a:ext uri="{FF2B5EF4-FFF2-40B4-BE49-F238E27FC236}">
                <a16:creationId xmlns:a16="http://schemas.microsoft.com/office/drawing/2014/main" id="{159D50E3-EAEB-6FA8-A081-D10A1BE56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145161"/>
              </p:ext>
            </p:extLst>
          </p:nvPr>
        </p:nvGraphicFramePr>
        <p:xfrm>
          <a:off x="1290918" y="2202655"/>
          <a:ext cx="10458166" cy="4164665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736487">
                  <a:extLst>
                    <a:ext uri="{9D8B030D-6E8A-4147-A177-3AD203B41FA5}">
                      <a16:colId xmlns:a16="http://schemas.microsoft.com/office/drawing/2014/main" val="341375506"/>
                    </a:ext>
                  </a:extLst>
                </a:gridCol>
                <a:gridCol w="683983">
                  <a:extLst>
                    <a:ext uri="{9D8B030D-6E8A-4147-A177-3AD203B41FA5}">
                      <a16:colId xmlns:a16="http://schemas.microsoft.com/office/drawing/2014/main" val="3933558110"/>
                    </a:ext>
                  </a:extLst>
                </a:gridCol>
                <a:gridCol w="1241641">
                  <a:extLst>
                    <a:ext uri="{9D8B030D-6E8A-4147-A177-3AD203B41FA5}">
                      <a16:colId xmlns:a16="http://schemas.microsoft.com/office/drawing/2014/main" val="4190189186"/>
                    </a:ext>
                  </a:extLst>
                </a:gridCol>
                <a:gridCol w="970865">
                  <a:extLst>
                    <a:ext uri="{9D8B030D-6E8A-4147-A177-3AD203B41FA5}">
                      <a16:colId xmlns:a16="http://schemas.microsoft.com/office/drawing/2014/main" val="968726500"/>
                    </a:ext>
                  </a:extLst>
                </a:gridCol>
                <a:gridCol w="970865">
                  <a:extLst>
                    <a:ext uri="{9D8B030D-6E8A-4147-A177-3AD203B41FA5}">
                      <a16:colId xmlns:a16="http://schemas.microsoft.com/office/drawing/2014/main" val="3695696057"/>
                    </a:ext>
                  </a:extLst>
                </a:gridCol>
                <a:gridCol w="970865">
                  <a:extLst>
                    <a:ext uri="{9D8B030D-6E8A-4147-A177-3AD203B41FA5}">
                      <a16:colId xmlns:a16="http://schemas.microsoft.com/office/drawing/2014/main" val="3847587220"/>
                    </a:ext>
                  </a:extLst>
                </a:gridCol>
                <a:gridCol w="9708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0865">
                  <a:extLst>
                    <a:ext uri="{9D8B030D-6E8A-4147-A177-3AD203B41FA5}">
                      <a16:colId xmlns:a16="http://schemas.microsoft.com/office/drawing/2014/main" val="2915364404"/>
                    </a:ext>
                  </a:extLst>
                </a:gridCol>
                <a:gridCol w="9708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70865">
                  <a:extLst>
                    <a:ext uri="{9D8B030D-6E8A-4147-A177-3AD203B41FA5}">
                      <a16:colId xmlns:a16="http://schemas.microsoft.com/office/drawing/2014/main" val="1988614905"/>
                    </a:ext>
                  </a:extLst>
                </a:gridCol>
              </a:tblGrid>
              <a:tr h="4353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de-DE" sz="1200">
                        <a:solidFill>
                          <a:schemeClr val="bg1"/>
                        </a:solidFill>
                        <a:latin typeface="+mj-lt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200" b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200" b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200" b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200" b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200" b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200" b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200" b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Helvetica Now Display Cn XBd"/>
                      </a:endParaRPr>
                    </a:p>
                  </a:txBody>
                  <a:tcPr marL="0" marR="0" marT="317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Helvetica Now Display Cn XBd"/>
                      </a:endParaRPr>
                    </a:p>
                  </a:txBody>
                  <a:tcPr marL="0" marR="0" marT="317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3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de-DE" sz="1200">
                        <a:solidFill>
                          <a:schemeClr val="bg1"/>
                        </a:solidFill>
                        <a:latin typeface="+mj-lt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de-DE" sz="1200" b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L x B x H </a:t>
                      </a:r>
                      <a:br>
                        <a:rPr kumimoji="0" lang="de-DE" sz="12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kumimoji="0" lang="de-DE" sz="12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in Metern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New Work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U-Form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Parlament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Theater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Block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</a:rPr>
                        <a:t>Stuhlkreis</a:t>
                      </a:r>
                      <a:endParaRPr kumimoji="0" lang="de-DE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Helvetica Now Display Cn XBd"/>
                      </a:endParaRPr>
                    </a:p>
                  </a:txBody>
                  <a:tcPr marL="0" marR="0" marT="317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Helvetica Now Display Cn XBd"/>
                        </a:rPr>
                        <a:t>Bankett</a:t>
                      </a:r>
                    </a:p>
                  </a:txBody>
                  <a:tcPr marL="0" marR="0" marT="317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370">
                <a:tc>
                  <a:txBody>
                    <a:bodyPr/>
                    <a:lstStyle/>
                    <a:p>
                      <a:pPr marL="0" lvl="0" indent="0" algn="l" defTabSz="4445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None/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  <a:latin typeface="Gilroy" pitchFamily="2" charset="77"/>
                        </a:rPr>
                        <a:t>Training Room I</a:t>
                      </a:r>
                      <a:endParaRPr lang="de-DE" sz="1200" kern="1200" dirty="0">
                        <a:solidFill>
                          <a:schemeClr val="tx1"/>
                        </a:solidFill>
                        <a:latin typeface="Gilroy" pitchFamily="2" charset="77"/>
                      </a:endParaRPr>
                    </a:p>
                  </a:txBody>
                  <a:tcPr marL="14400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spc="-25" dirty="0">
                          <a:solidFill>
                            <a:srgbClr val="231F20"/>
                          </a:solidFill>
                          <a:latin typeface="Gilroy" pitchFamily="2" charset="77"/>
                          <a:cs typeface="Arial"/>
                        </a:rPr>
                        <a:t>56</a:t>
                      </a:r>
                      <a:endParaRPr sz="1000" b="0" i="0" dirty="0">
                        <a:latin typeface="Gilroy" pitchFamily="2" charset="77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dirty="0">
                          <a:solidFill>
                            <a:srgbClr val="231F20"/>
                          </a:solidFill>
                          <a:latin typeface="Gilroy" pitchFamily="2" charset="77"/>
                          <a:cs typeface="Arial"/>
                        </a:rPr>
                        <a:t>5,7 x 9,9 x 3,2</a:t>
                      </a:r>
                      <a:endParaRPr sz="1000" b="0" i="0" dirty="0">
                        <a:latin typeface="Gilroy" pitchFamily="2" charset="77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dirty="0">
                          <a:latin typeface="Gilroy" pitchFamily="2" charset="77"/>
                          <a:cs typeface="Arial"/>
                        </a:rPr>
                        <a:t>30</a:t>
                      </a:r>
                      <a:endParaRPr sz="1000" b="0" i="0" dirty="0">
                        <a:latin typeface="Gilroy" pitchFamily="2" charset="77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dirty="0">
                          <a:latin typeface="Gilroy" pitchFamily="2" charset="77"/>
                          <a:cs typeface="Arial"/>
                        </a:rPr>
                        <a:t>18</a:t>
                      </a:r>
                      <a:endParaRPr sz="1000" b="0" i="0" dirty="0">
                        <a:latin typeface="Gilroy" pitchFamily="2" charset="77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dirty="0">
                          <a:latin typeface="Gilroy" pitchFamily="2" charset="77"/>
                          <a:cs typeface="Arial"/>
                        </a:rPr>
                        <a:t>24</a:t>
                      </a:r>
                      <a:endParaRPr sz="1000" b="0" i="0" dirty="0">
                        <a:latin typeface="Gilroy" pitchFamily="2" charset="77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dirty="0">
                          <a:latin typeface="Gilroy" pitchFamily="2" charset="77"/>
                          <a:cs typeface="Arial"/>
                        </a:rPr>
                        <a:t>40</a:t>
                      </a:r>
                      <a:endParaRPr sz="1000" b="0" i="0" dirty="0">
                        <a:latin typeface="Gilroy" pitchFamily="2" charset="77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dirty="0">
                          <a:latin typeface="Gilroy" pitchFamily="2" charset="77"/>
                          <a:cs typeface="Arial"/>
                        </a:rPr>
                        <a:t>16</a:t>
                      </a:r>
                      <a:endParaRPr sz="1000" b="0" i="0" dirty="0">
                        <a:latin typeface="Gilroy" pitchFamily="2" charset="77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dirty="0">
                          <a:latin typeface="Gilroy" pitchFamily="2" charset="77"/>
                          <a:cs typeface="Arial"/>
                        </a:rPr>
                        <a:t>20</a:t>
                      </a:r>
                      <a:endParaRPr sz="1000" b="0" i="0" dirty="0">
                        <a:latin typeface="Gilroy" pitchFamily="2" charset="77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b="0" i="0" dirty="0">
                        <a:latin typeface="Gilroy" pitchFamily="2" charset="77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370">
                <a:tc>
                  <a:txBody>
                    <a:bodyPr/>
                    <a:lstStyle/>
                    <a:p>
                      <a:pPr marL="0" lvl="0" indent="0" algn="l" defTabSz="4445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None/>
                      </a:pPr>
                      <a:r>
                        <a:rPr lang="de-DE" sz="1200" kern="1200" dirty="0">
                          <a:solidFill>
                            <a:schemeClr val="tx1"/>
                          </a:solidFill>
                          <a:latin typeface="Gilroy" pitchFamily="2" charset="77"/>
                        </a:rPr>
                        <a:t>Training Room II</a:t>
                      </a:r>
                    </a:p>
                  </a:txBody>
                  <a:tcPr marL="14400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spc="-25" dirty="0">
                          <a:solidFill>
                            <a:srgbClr val="231F20"/>
                          </a:solidFill>
                          <a:latin typeface="Gilroy" pitchFamily="2" charset="77"/>
                          <a:cs typeface="Arial"/>
                        </a:rPr>
                        <a:t>56</a:t>
                      </a:r>
                      <a:endParaRPr sz="1000" b="0" i="0" dirty="0">
                        <a:latin typeface="Gilroy" pitchFamily="2" charset="77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dirty="0">
                          <a:solidFill>
                            <a:srgbClr val="231F20"/>
                          </a:solidFill>
                          <a:latin typeface="Gilroy" pitchFamily="2" charset="77"/>
                          <a:cs typeface="Arial"/>
                        </a:rPr>
                        <a:t>5,7 x 9,9 x 3,2</a:t>
                      </a:r>
                      <a:endParaRPr sz="1000" b="0" i="0" dirty="0">
                        <a:latin typeface="Gilroy" pitchFamily="2" charset="77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dirty="0">
                          <a:latin typeface="Gilroy" pitchFamily="2" charset="77"/>
                          <a:cs typeface="Arial"/>
                        </a:rPr>
                        <a:t>30</a:t>
                      </a:r>
                      <a:endParaRPr sz="1000" b="0" i="0" dirty="0">
                        <a:latin typeface="Gilroy" pitchFamily="2" charset="77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>
                          <a:latin typeface="Gilroy" pitchFamily="2" charset="77"/>
                          <a:cs typeface="Arial"/>
                        </a:rPr>
                        <a:t>18</a:t>
                      </a:r>
                      <a:endParaRPr sz="1000" b="0" i="0">
                        <a:latin typeface="Gilroy" pitchFamily="2" charset="77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>
                          <a:latin typeface="Gilroy" pitchFamily="2" charset="77"/>
                          <a:cs typeface="Arial"/>
                        </a:rPr>
                        <a:t>24</a:t>
                      </a:r>
                      <a:endParaRPr sz="1000" b="0" i="0">
                        <a:latin typeface="Gilroy" pitchFamily="2" charset="77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>
                          <a:latin typeface="Gilroy" pitchFamily="2" charset="77"/>
                          <a:cs typeface="Arial"/>
                        </a:rPr>
                        <a:t>40</a:t>
                      </a:r>
                      <a:endParaRPr sz="1000" b="0" i="0">
                        <a:latin typeface="Gilroy" pitchFamily="2" charset="77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>
                          <a:latin typeface="Gilroy" pitchFamily="2" charset="77"/>
                          <a:cs typeface="Arial"/>
                        </a:rPr>
                        <a:t>16</a:t>
                      </a:r>
                      <a:endParaRPr sz="1000" b="0" i="0">
                        <a:latin typeface="Gilroy" pitchFamily="2" charset="77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>
                          <a:latin typeface="Gilroy" pitchFamily="2" charset="77"/>
                          <a:cs typeface="Arial"/>
                        </a:rPr>
                        <a:t>20</a:t>
                      </a:r>
                      <a:endParaRPr sz="1000" b="0" i="0">
                        <a:latin typeface="Gilroy" pitchFamily="2" charset="77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b="0" i="0">
                        <a:latin typeface="Gilroy" pitchFamily="2" charset="77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370">
                <a:tc>
                  <a:txBody>
                    <a:bodyPr/>
                    <a:lstStyle/>
                    <a:p>
                      <a:pPr marL="0" lvl="0" indent="0" algn="l" defTabSz="4445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None/>
                      </a:pPr>
                      <a:r>
                        <a:rPr lang="de-DE" sz="1200" kern="1200" dirty="0">
                          <a:solidFill>
                            <a:schemeClr val="tx1"/>
                          </a:solidFill>
                          <a:latin typeface="Gilroy" pitchFamily="2" charset="77"/>
                        </a:rPr>
                        <a:t>Training Room III</a:t>
                      </a:r>
                    </a:p>
                  </a:txBody>
                  <a:tcPr marL="14400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spc="-25" dirty="0">
                          <a:solidFill>
                            <a:srgbClr val="231F20"/>
                          </a:solidFill>
                          <a:latin typeface="Gilroy" pitchFamily="2" charset="77"/>
                          <a:cs typeface="Arial"/>
                        </a:rPr>
                        <a:t>112</a:t>
                      </a:r>
                      <a:endParaRPr sz="1000" b="0" i="0" dirty="0">
                        <a:latin typeface="Gilroy" pitchFamily="2" charset="77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dirty="0">
                          <a:solidFill>
                            <a:srgbClr val="231F20"/>
                          </a:solidFill>
                          <a:latin typeface="Gilroy" pitchFamily="2" charset="77"/>
                          <a:cs typeface="Arial"/>
                        </a:rPr>
                        <a:t>11,5 x 9,9 x 3,2</a:t>
                      </a:r>
                      <a:endParaRPr sz="1000" b="0" i="0" dirty="0">
                        <a:latin typeface="Gilroy" pitchFamily="2" charset="77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dirty="0">
                          <a:latin typeface="Gilroy" pitchFamily="2" charset="77"/>
                          <a:cs typeface="Arial"/>
                        </a:rPr>
                        <a:t>70</a:t>
                      </a:r>
                      <a:endParaRPr sz="1000" b="0" i="0" dirty="0">
                        <a:latin typeface="Gilroy" pitchFamily="2" charset="77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dirty="0">
                          <a:latin typeface="Gilroy" pitchFamily="2" charset="77"/>
                          <a:cs typeface="Arial"/>
                        </a:rPr>
                        <a:t>26</a:t>
                      </a:r>
                      <a:endParaRPr sz="1000" b="0" i="0" dirty="0">
                        <a:latin typeface="Gilroy" pitchFamily="2" charset="77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dirty="0">
                          <a:latin typeface="Gilroy" pitchFamily="2" charset="77"/>
                          <a:cs typeface="Arial"/>
                        </a:rPr>
                        <a:t>60</a:t>
                      </a:r>
                      <a:endParaRPr sz="1000" b="0" i="0" dirty="0">
                        <a:latin typeface="Gilroy" pitchFamily="2" charset="77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dirty="0">
                          <a:latin typeface="Gilroy" pitchFamily="2" charset="77"/>
                          <a:cs typeface="Arial"/>
                        </a:rPr>
                        <a:t>110</a:t>
                      </a:r>
                      <a:endParaRPr sz="1000" b="0" i="0" dirty="0">
                        <a:latin typeface="Gilroy" pitchFamily="2" charset="77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dirty="0">
                          <a:latin typeface="Gilroy" pitchFamily="2" charset="77"/>
                          <a:cs typeface="Arial"/>
                        </a:rPr>
                        <a:t>24</a:t>
                      </a:r>
                      <a:endParaRPr sz="1000" b="0" i="0" dirty="0">
                        <a:latin typeface="Gilroy" pitchFamily="2" charset="77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000" b="0" i="0" dirty="0">
                          <a:latin typeface="Gilroy" pitchFamily="2" charset="77"/>
                          <a:cs typeface="Times New Roman"/>
                        </a:rPr>
                        <a:t>40</a:t>
                      </a:r>
                      <a:endParaRPr sz="1000" b="0" i="0" dirty="0">
                        <a:latin typeface="Gilroy" pitchFamily="2" charset="77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b="0" i="0" dirty="0">
                        <a:latin typeface="Gilroy" pitchFamily="2" charset="77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370">
                <a:tc>
                  <a:txBody>
                    <a:bodyPr/>
                    <a:lstStyle/>
                    <a:p>
                      <a:pPr marL="0" lvl="0" indent="0" algn="l" defTabSz="4445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None/>
                      </a:pPr>
                      <a:r>
                        <a:rPr lang="de-DE" sz="1200" kern="1200" err="1">
                          <a:solidFill>
                            <a:schemeClr val="tx1"/>
                          </a:solidFill>
                          <a:latin typeface="Gilroy" pitchFamily="2" charset="77"/>
                        </a:rPr>
                        <a:t>Meet</a:t>
                      </a:r>
                      <a:r>
                        <a:rPr lang="de-DE" sz="1200" kern="1200">
                          <a:solidFill>
                            <a:schemeClr val="tx1"/>
                          </a:solidFill>
                          <a:latin typeface="Gilroy" pitchFamily="2" charset="77"/>
                        </a:rPr>
                        <a:t> &amp; Move Room</a:t>
                      </a:r>
                    </a:p>
                  </a:txBody>
                  <a:tcPr marL="14400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spc="-25">
                          <a:solidFill>
                            <a:srgbClr val="231F20"/>
                          </a:solidFill>
                          <a:latin typeface="Gilroy" pitchFamily="2" charset="77"/>
                          <a:cs typeface="Arial"/>
                        </a:rPr>
                        <a:t>47</a:t>
                      </a:r>
                      <a:endParaRPr sz="1000" b="0" i="0">
                        <a:latin typeface="Gilroy" pitchFamily="2" charset="77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spc="-10" dirty="0">
                          <a:solidFill>
                            <a:srgbClr val="231F20"/>
                          </a:solidFill>
                          <a:latin typeface="Gilroy" pitchFamily="2" charset="77"/>
                          <a:cs typeface="Arial"/>
                        </a:rPr>
                        <a:t>4,9 x 9,6 x 3,2</a:t>
                      </a:r>
                      <a:endParaRPr sz="1000" b="0" i="0" dirty="0">
                        <a:latin typeface="Gilroy" pitchFamily="2" charset="77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b="0" i="0">
                        <a:latin typeface="Gilroy" pitchFamily="2" charset="77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b="0" i="0" dirty="0">
                        <a:latin typeface="Gilroy" pitchFamily="2" charset="77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b="0" i="0" dirty="0">
                        <a:latin typeface="Gilroy" pitchFamily="2" charset="77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b="0" i="0">
                        <a:latin typeface="Gilroy" pitchFamily="2" charset="77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dirty="0">
                          <a:latin typeface="Gilroy" pitchFamily="2" charset="77"/>
                          <a:cs typeface="Arial"/>
                        </a:rPr>
                        <a:t>12</a:t>
                      </a:r>
                      <a:endParaRPr sz="1000" b="0" i="0" dirty="0">
                        <a:latin typeface="Gilroy" pitchFamily="2" charset="77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b="0" i="0" dirty="0">
                        <a:latin typeface="Gilroy" pitchFamily="2" charset="77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b="0" i="0">
                        <a:latin typeface="Gilroy" pitchFamily="2" charset="77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4370">
                <a:tc>
                  <a:txBody>
                    <a:bodyPr/>
                    <a:lstStyle/>
                    <a:p>
                      <a:pPr marL="0" lvl="0" indent="0" algn="l" defTabSz="4445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None/>
                      </a:pPr>
                      <a:r>
                        <a:rPr lang="de-DE" sz="1200" kern="1200" dirty="0">
                          <a:solidFill>
                            <a:schemeClr val="tx1"/>
                          </a:solidFill>
                          <a:latin typeface="Gilroy" pitchFamily="2" charset="77"/>
                        </a:rPr>
                        <a:t>Training Room V</a:t>
                      </a:r>
                    </a:p>
                  </a:txBody>
                  <a:tcPr marL="14400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spc="-25" dirty="0">
                          <a:solidFill>
                            <a:srgbClr val="231F20"/>
                          </a:solidFill>
                          <a:latin typeface="Gilroy" pitchFamily="2" charset="77"/>
                          <a:cs typeface="Arial"/>
                        </a:rPr>
                        <a:t>55</a:t>
                      </a:r>
                      <a:endParaRPr sz="1000" b="0" i="0" dirty="0">
                        <a:latin typeface="Gilroy" pitchFamily="2" charset="77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dirty="0">
                          <a:solidFill>
                            <a:srgbClr val="231F20"/>
                          </a:solidFill>
                          <a:latin typeface="Gilroy" pitchFamily="2" charset="77"/>
                          <a:cs typeface="Arial"/>
                        </a:rPr>
                        <a:t>5,7 x 9,6 x 3,2</a:t>
                      </a:r>
                      <a:endParaRPr sz="1000" b="0" i="0" dirty="0">
                        <a:latin typeface="Gilroy" pitchFamily="2" charset="77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000" b="0" i="0" dirty="0">
                          <a:latin typeface="Gilroy" pitchFamily="2" charset="77"/>
                          <a:cs typeface="Times New Roman"/>
                        </a:rPr>
                        <a:t>30</a:t>
                      </a:r>
                      <a:endParaRPr sz="1000" b="0" i="0" dirty="0">
                        <a:latin typeface="Gilroy" pitchFamily="2" charset="77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000" b="0" i="0" dirty="0">
                          <a:latin typeface="Gilroy" pitchFamily="2" charset="77"/>
                          <a:cs typeface="Times New Roman"/>
                        </a:rPr>
                        <a:t>16</a:t>
                      </a:r>
                      <a:endParaRPr sz="1000" b="0" i="0" dirty="0">
                        <a:latin typeface="Gilroy" pitchFamily="2" charset="77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000" b="0" i="0" dirty="0">
                          <a:latin typeface="Gilroy" pitchFamily="2" charset="77"/>
                          <a:cs typeface="Times New Roman"/>
                        </a:rPr>
                        <a:t>18</a:t>
                      </a:r>
                      <a:endParaRPr sz="1000" b="0" i="0" dirty="0">
                        <a:latin typeface="Gilroy" pitchFamily="2" charset="77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000" b="0" i="0" dirty="0">
                          <a:latin typeface="Gilroy" pitchFamily="2" charset="77"/>
                          <a:cs typeface="Times New Roman"/>
                        </a:rPr>
                        <a:t>40</a:t>
                      </a:r>
                      <a:endParaRPr sz="1000" b="0" i="0" dirty="0">
                        <a:latin typeface="Gilroy" pitchFamily="2" charset="77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dirty="0">
                          <a:latin typeface="Gilroy" pitchFamily="2" charset="77"/>
                          <a:cs typeface="Arial"/>
                        </a:rPr>
                        <a:t>16</a:t>
                      </a:r>
                      <a:endParaRPr sz="1000" b="0" i="0" dirty="0">
                        <a:latin typeface="Gilroy" pitchFamily="2" charset="77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000" b="0" i="0" dirty="0">
                          <a:latin typeface="Gilroy" pitchFamily="2" charset="77"/>
                          <a:cs typeface="Times New Roman"/>
                        </a:rPr>
                        <a:t>20</a:t>
                      </a:r>
                      <a:endParaRPr sz="1000" b="0" i="0" dirty="0">
                        <a:latin typeface="Gilroy" pitchFamily="2" charset="77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b="0" i="0" dirty="0">
                        <a:latin typeface="Gilroy" pitchFamily="2" charset="77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4370">
                <a:tc>
                  <a:txBody>
                    <a:bodyPr/>
                    <a:lstStyle/>
                    <a:p>
                      <a:pPr marL="0" lvl="0" indent="0" algn="l" defTabSz="4445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None/>
                      </a:pPr>
                      <a:r>
                        <a:rPr lang="de-DE" sz="1200" kern="1200" err="1">
                          <a:solidFill>
                            <a:schemeClr val="tx1"/>
                          </a:solidFill>
                          <a:latin typeface="Gilroy" pitchFamily="2" charset="77"/>
                        </a:rPr>
                        <a:t>Fireside</a:t>
                      </a:r>
                      <a:r>
                        <a:rPr lang="de-DE" sz="1200" kern="1200">
                          <a:solidFill>
                            <a:schemeClr val="tx1"/>
                          </a:solidFill>
                          <a:latin typeface="Gilroy" pitchFamily="2" charset="77"/>
                        </a:rPr>
                        <a:t> Room</a:t>
                      </a:r>
                    </a:p>
                  </a:txBody>
                  <a:tcPr marL="14400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spc="-25">
                          <a:solidFill>
                            <a:srgbClr val="231F20"/>
                          </a:solidFill>
                          <a:latin typeface="Gilroy" pitchFamily="2" charset="77"/>
                          <a:cs typeface="Arial"/>
                        </a:rPr>
                        <a:t>20</a:t>
                      </a:r>
                      <a:endParaRPr sz="1000" b="0" i="0">
                        <a:latin typeface="Gilroy" pitchFamily="2" charset="77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>
                          <a:solidFill>
                            <a:srgbClr val="231F20"/>
                          </a:solidFill>
                          <a:latin typeface="Gilroy" pitchFamily="2" charset="77"/>
                          <a:cs typeface="Arial"/>
                        </a:rPr>
                        <a:t>4,0 x 5,0 x 3,2</a:t>
                      </a:r>
                      <a:endParaRPr sz="1000" b="0" i="0">
                        <a:latin typeface="Gilroy" pitchFamily="2" charset="77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b="0" i="0">
                        <a:latin typeface="Gilroy" pitchFamily="2" charset="77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b="0" i="0" dirty="0">
                        <a:latin typeface="Gilroy" pitchFamily="2" charset="77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b="0" i="0" dirty="0">
                        <a:latin typeface="Gilroy" pitchFamily="2" charset="77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b="0" i="0" dirty="0">
                        <a:latin typeface="Gilroy" pitchFamily="2" charset="77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dirty="0">
                          <a:solidFill>
                            <a:srgbClr val="231F20"/>
                          </a:solidFill>
                          <a:latin typeface="Gilroy" pitchFamily="2" charset="77"/>
                          <a:cs typeface="Arial"/>
                        </a:rPr>
                        <a:t>6</a:t>
                      </a:r>
                      <a:endParaRPr sz="1000" b="0" i="0" dirty="0">
                        <a:latin typeface="Gilroy" pitchFamily="2" charset="77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b="0" i="0">
                        <a:latin typeface="Gilroy" pitchFamily="2" charset="77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b="0" i="0">
                        <a:latin typeface="Gilroy" pitchFamily="2" charset="77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4370">
                <a:tc>
                  <a:txBody>
                    <a:bodyPr/>
                    <a:lstStyle/>
                    <a:p>
                      <a:pPr marL="0" lvl="0" indent="0" algn="l" defTabSz="4445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None/>
                      </a:pPr>
                      <a:r>
                        <a:rPr lang="de-DE" sz="1200" kern="1200" dirty="0" err="1">
                          <a:solidFill>
                            <a:schemeClr val="tx1"/>
                          </a:solidFill>
                          <a:latin typeface="Gilroy" pitchFamily="2" charset="77"/>
                        </a:rPr>
                        <a:t>DO.Lounge</a:t>
                      </a:r>
                      <a:endParaRPr lang="de-DE" sz="1200" kern="1200" dirty="0">
                        <a:solidFill>
                          <a:schemeClr val="tx1"/>
                        </a:solidFill>
                        <a:latin typeface="Gilroy" pitchFamily="2" charset="77"/>
                      </a:endParaRPr>
                    </a:p>
                  </a:txBody>
                  <a:tcPr marL="14400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spc="-25" dirty="0">
                          <a:solidFill>
                            <a:srgbClr val="231F20"/>
                          </a:solidFill>
                          <a:latin typeface="Gilroy" pitchFamily="2" charset="77"/>
                          <a:cs typeface="Arial"/>
                        </a:rPr>
                        <a:t>243</a:t>
                      </a:r>
                      <a:endParaRPr sz="1000" b="0" i="0" dirty="0">
                        <a:latin typeface="Gilroy" pitchFamily="2" charset="77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endParaRPr sz="1000" b="0" i="0" dirty="0">
                        <a:latin typeface="Gilroy" pitchFamily="2" charset="77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000" b="0" i="0" dirty="0">
                          <a:latin typeface="Gilroy" pitchFamily="2" charset="77"/>
                          <a:cs typeface="Times New Roman"/>
                        </a:rPr>
                        <a:t>Community Table, Arbeitsbereiche, Lounge-Möblierung für 100 Personen</a:t>
                      </a:r>
                      <a:endParaRPr sz="1000" b="0" i="0" dirty="0">
                        <a:latin typeface="Gilroy" pitchFamily="2" charset="77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b="0">
                        <a:latin typeface="Helvetica Now Text" panose="020B0504030202020204" pitchFamily="34" charset="0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b="0">
                        <a:latin typeface="Helvetica Now Text" panose="020B0504030202020204" pitchFamily="34" charset="0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b="0">
                        <a:latin typeface="Helvetica Now Text" panose="020B0504030202020204" pitchFamily="34" charset="0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endParaRPr sz="1000" b="0">
                        <a:latin typeface="Helvetica Now Text" panose="020B0504030202020204" pitchFamily="34" charset="0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b="0">
                        <a:latin typeface="Helvetica Now Text" panose="020B0504030202020204" pitchFamily="34" charset="0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b="0">
                        <a:latin typeface="Helvetica Now Text" panose="020B0504030202020204" pitchFamily="34" charset="0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853607"/>
                  </a:ext>
                </a:extLst>
              </a:tr>
              <a:tr h="414370">
                <a:tc>
                  <a:txBody>
                    <a:bodyPr/>
                    <a:lstStyle/>
                    <a:p>
                      <a:pPr marL="0" lvl="0" indent="0" algn="l" defTabSz="4445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None/>
                      </a:pPr>
                      <a:r>
                        <a:rPr lang="de-DE" sz="1200" kern="1200">
                          <a:solidFill>
                            <a:schemeClr val="tx1"/>
                          </a:solidFill>
                          <a:latin typeface="Gilroy" pitchFamily="2" charset="77"/>
                        </a:rPr>
                        <a:t>Empfang</a:t>
                      </a:r>
                    </a:p>
                  </a:txBody>
                  <a:tcPr marL="14400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endParaRPr sz="1000" b="0" i="0">
                        <a:latin typeface="Gilroy" pitchFamily="2" charset="77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endParaRPr sz="1000" b="0" i="0">
                        <a:latin typeface="Gilroy" pitchFamily="2" charset="77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b="0" i="0" dirty="0">
                        <a:latin typeface="Gilroy" pitchFamily="2" charset="77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5213519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F02948F6-5EC7-2D35-2929-A6586C70B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50388" y="1965871"/>
            <a:ext cx="504000" cy="504000"/>
          </a:xfrm>
          <a:prstGeom prst="rect">
            <a:avLst/>
          </a:prstGeom>
        </p:spPr>
      </p:pic>
      <p:pic>
        <p:nvPicPr>
          <p:cNvPr id="8" name="Grafik 5">
            <a:extLst>
              <a:ext uri="{FF2B5EF4-FFF2-40B4-BE49-F238E27FC236}">
                <a16:creationId xmlns:a16="http://schemas.microsoft.com/office/drawing/2014/main" id="{758F12AE-48F3-1376-7DCB-AD61842668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13182" y="1965871"/>
            <a:ext cx="504000" cy="504000"/>
          </a:xfrm>
          <a:prstGeom prst="rect">
            <a:avLst/>
          </a:prstGeom>
        </p:spPr>
      </p:pic>
      <p:pic>
        <p:nvPicPr>
          <p:cNvPr id="11" name="Grafik 6">
            <a:extLst>
              <a:ext uri="{FF2B5EF4-FFF2-40B4-BE49-F238E27FC236}">
                <a16:creationId xmlns:a16="http://schemas.microsoft.com/office/drawing/2014/main" id="{4104BD9A-CBB2-A8CB-F75D-005E7DB947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75976" y="1965871"/>
            <a:ext cx="504000" cy="504000"/>
          </a:xfrm>
          <a:prstGeom prst="rect">
            <a:avLst/>
          </a:prstGeom>
        </p:spPr>
      </p:pic>
      <p:pic>
        <p:nvPicPr>
          <p:cNvPr id="12" name="Grafik 7">
            <a:extLst>
              <a:ext uri="{FF2B5EF4-FFF2-40B4-BE49-F238E27FC236}">
                <a16:creationId xmlns:a16="http://schemas.microsoft.com/office/drawing/2014/main" id="{742DA3D4-3AD9-08C9-86A6-93E0CCC65F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018988" y="1965871"/>
            <a:ext cx="504000" cy="504000"/>
          </a:xfrm>
          <a:prstGeom prst="rect">
            <a:avLst/>
          </a:prstGeom>
        </p:spPr>
      </p:pic>
      <p:pic>
        <p:nvPicPr>
          <p:cNvPr id="14" name="Grafik 8">
            <a:extLst>
              <a:ext uri="{FF2B5EF4-FFF2-40B4-BE49-F238E27FC236}">
                <a16:creationId xmlns:a16="http://schemas.microsoft.com/office/drawing/2014/main" id="{8EA22231-F308-AA34-45AE-A4980CA00A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81785" y="1965871"/>
            <a:ext cx="504000" cy="504000"/>
          </a:xfrm>
          <a:prstGeom prst="rect">
            <a:avLst/>
          </a:prstGeom>
        </p:spPr>
      </p:pic>
      <p:pic>
        <p:nvPicPr>
          <p:cNvPr id="15" name="Grafik 10">
            <a:extLst>
              <a:ext uri="{FF2B5EF4-FFF2-40B4-BE49-F238E27FC236}">
                <a16:creationId xmlns:a16="http://schemas.microsoft.com/office/drawing/2014/main" id="{3F71F5E1-FAE3-4B3E-FDDC-A4BD30D0A6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144579" y="1965871"/>
            <a:ext cx="504000" cy="504000"/>
          </a:xfrm>
          <a:prstGeom prst="rect">
            <a:avLst/>
          </a:prstGeom>
        </p:spPr>
      </p:pic>
      <p:pic>
        <p:nvPicPr>
          <p:cNvPr id="16" name="Grafik 26">
            <a:extLst>
              <a:ext uri="{FF2B5EF4-FFF2-40B4-BE49-F238E27FC236}">
                <a16:creationId xmlns:a16="http://schemas.microsoft.com/office/drawing/2014/main" id="{2CF658F4-7CA0-972D-498F-D9C5E6EA625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207373" y="1965871"/>
            <a:ext cx="504000" cy="504000"/>
          </a:xfrm>
          <a:prstGeom prst="rect">
            <a:avLst/>
          </a:prstGeom>
        </p:spPr>
      </p:pic>
      <p:sp>
        <p:nvSpPr>
          <p:cNvPr id="6" name="Subtitle 9">
            <a:extLst>
              <a:ext uri="{FF2B5EF4-FFF2-40B4-BE49-F238E27FC236}">
                <a16:creationId xmlns:a16="http://schemas.microsoft.com/office/drawing/2014/main" id="{9A954393-EEA3-2DB0-1E9E-12728A23188F}"/>
              </a:ext>
            </a:extLst>
          </p:cNvPr>
          <p:cNvSpPr txBox="1">
            <a:spLocks/>
          </p:cNvSpPr>
          <p:nvPr/>
        </p:nvSpPr>
        <p:spPr>
          <a:xfrm>
            <a:off x="874713" y="1023803"/>
            <a:ext cx="2907488" cy="18466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ilroy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ilroy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/>
              <a:t>Bestuhlungsplan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238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20">
            <a:extLst>
              <a:ext uri="{FF2B5EF4-FFF2-40B4-BE49-F238E27FC236}">
                <a16:creationId xmlns:a16="http://schemas.microsoft.com/office/drawing/2014/main" id="{4DAD40B9-E8D3-D978-7A2A-F51A72D5CB1C}"/>
              </a:ext>
            </a:extLst>
          </p:cNvPr>
          <p:cNvSpPr/>
          <p:nvPr/>
        </p:nvSpPr>
        <p:spPr>
          <a:xfrm>
            <a:off x="911743" y="3071264"/>
            <a:ext cx="274962" cy="27496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lIns="0" tIns="0" rIns="3600" bIns="0" anchor="ctr" anchorCtr="1"/>
          <a:lstStyle/>
          <a:p>
            <a:pPr algn="ctr"/>
            <a:r>
              <a:rPr lang="de-DE" sz="1000" b="1">
                <a:solidFill>
                  <a:schemeClr val="bg1"/>
                </a:solidFill>
                <a:latin typeface="Gilroy Bold" pitchFamily="2" charset="77"/>
              </a:rPr>
              <a:t>1</a:t>
            </a:r>
          </a:p>
        </p:txBody>
      </p:sp>
      <p:sp>
        <p:nvSpPr>
          <p:cNvPr id="7" name="Ellipse 24">
            <a:extLst>
              <a:ext uri="{FF2B5EF4-FFF2-40B4-BE49-F238E27FC236}">
                <a16:creationId xmlns:a16="http://schemas.microsoft.com/office/drawing/2014/main" id="{142B2A6C-F08E-6E90-14A1-A88AE5326059}"/>
              </a:ext>
            </a:extLst>
          </p:cNvPr>
          <p:cNvSpPr/>
          <p:nvPr/>
        </p:nvSpPr>
        <p:spPr>
          <a:xfrm>
            <a:off x="911743" y="3484666"/>
            <a:ext cx="274962" cy="27496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lIns="0" tIns="0" rIns="0" bIns="0" anchor="ctr" anchorCtr="1"/>
          <a:lstStyle/>
          <a:p>
            <a:pPr algn="ctr"/>
            <a:r>
              <a:rPr lang="de-DE" sz="1000" b="1">
                <a:latin typeface="Gilroy Bold" pitchFamily="2" charset="77"/>
              </a:rPr>
              <a:t>2</a:t>
            </a:r>
          </a:p>
        </p:txBody>
      </p:sp>
      <p:sp>
        <p:nvSpPr>
          <p:cNvPr id="8" name="Ellipse 26">
            <a:extLst>
              <a:ext uri="{FF2B5EF4-FFF2-40B4-BE49-F238E27FC236}">
                <a16:creationId xmlns:a16="http://schemas.microsoft.com/office/drawing/2014/main" id="{21A4275C-CBB9-F71B-11FE-882FED31D739}"/>
              </a:ext>
            </a:extLst>
          </p:cNvPr>
          <p:cNvSpPr/>
          <p:nvPr/>
        </p:nvSpPr>
        <p:spPr>
          <a:xfrm>
            <a:off x="911743" y="3898068"/>
            <a:ext cx="274962" cy="27496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lIns="0" tIns="0" rIns="0" bIns="0" anchor="ctr" anchorCtr="0"/>
          <a:lstStyle/>
          <a:p>
            <a:pPr algn="ctr"/>
            <a:r>
              <a:rPr lang="de-DE" sz="1000" b="1">
                <a:latin typeface="Gilroy Bold" pitchFamily="2" charset="77"/>
              </a:rPr>
              <a:t>3</a:t>
            </a:r>
          </a:p>
        </p:txBody>
      </p:sp>
      <p:sp>
        <p:nvSpPr>
          <p:cNvPr id="11" name="Ellipse 29">
            <a:extLst>
              <a:ext uri="{FF2B5EF4-FFF2-40B4-BE49-F238E27FC236}">
                <a16:creationId xmlns:a16="http://schemas.microsoft.com/office/drawing/2014/main" id="{E4D1ECB7-2038-19D5-950E-E15CF4D70003}"/>
              </a:ext>
            </a:extLst>
          </p:cNvPr>
          <p:cNvSpPr/>
          <p:nvPr/>
        </p:nvSpPr>
        <p:spPr>
          <a:xfrm>
            <a:off x="911743" y="4311470"/>
            <a:ext cx="274962" cy="27496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lIns="0" tIns="0" rIns="0" bIns="0" anchor="ctr" anchorCtr="0"/>
          <a:lstStyle/>
          <a:p>
            <a:pPr algn="ctr"/>
            <a:r>
              <a:rPr lang="de-DE" sz="1000" b="1">
                <a:latin typeface="Gilroy Bold" pitchFamily="2" charset="77"/>
              </a:rPr>
              <a:t>4</a:t>
            </a:r>
          </a:p>
        </p:txBody>
      </p:sp>
      <p:sp>
        <p:nvSpPr>
          <p:cNvPr id="12" name="Ellipse 33">
            <a:extLst>
              <a:ext uri="{FF2B5EF4-FFF2-40B4-BE49-F238E27FC236}">
                <a16:creationId xmlns:a16="http://schemas.microsoft.com/office/drawing/2014/main" id="{1F340B6B-C83C-940D-E527-7A0018658CE8}"/>
              </a:ext>
            </a:extLst>
          </p:cNvPr>
          <p:cNvSpPr/>
          <p:nvPr/>
        </p:nvSpPr>
        <p:spPr>
          <a:xfrm>
            <a:off x="911743" y="4724872"/>
            <a:ext cx="274962" cy="27496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lIns="0" tIns="0" rIns="0" bIns="0" anchor="ctr" anchorCtr="0"/>
          <a:lstStyle/>
          <a:p>
            <a:pPr algn="ctr"/>
            <a:r>
              <a:rPr lang="de-DE" sz="1000" b="1">
                <a:latin typeface="Gilroy Bold" pitchFamily="2" charset="77"/>
              </a:rPr>
              <a:t>5</a:t>
            </a:r>
          </a:p>
        </p:txBody>
      </p:sp>
      <p:sp>
        <p:nvSpPr>
          <p:cNvPr id="14" name="Ellipse 35">
            <a:extLst>
              <a:ext uri="{FF2B5EF4-FFF2-40B4-BE49-F238E27FC236}">
                <a16:creationId xmlns:a16="http://schemas.microsoft.com/office/drawing/2014/main" id="{E0BEE4D9-C827-88FD-92C0-B9C1F58927A6}"/>
              </a:ext>
            </a:extLst>
          </p:cNvPr>
          <p:cNvSpPr/>
          <p:nvPr/>
        </p:nvSpPr>
        <p:spPr>
          <a:xfrm>
            <a:off x="911743" y="5138274"/>
            <a:ext cx="274962" cy="27496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lIns="0" tIns="0" rIns="0" bIns="0" anchor="ctr" anchorCtr="0"/>
          <a:lstStyle/>
          <a:p>
            <a:pPr algn="ctr"/>
            <a:r>
              <a:rPr lang="de-DE" sz="1000" b="1">
                <a:latin typeface="Gilroy Bold" pitchFamily="2" charset="77"/>
              </a:rPr>
              <a:t>6</a:t>
            </a:r>
          </a:p>
        </p:txBody>
      </p:sp>
      <p:sp>
        <p:nvSpPr>
          <p:cNvPr id="15" name="Ellipse 39">
            <a:extLst>
              <a:ext uri="{FF2B5EF4-FFF2-40B4-BE49-F238E27FC236}">
                <a16:creationId xmlns:a16="http://schemas.microsoft.com/office/drawing/2014/main" id="{1D72BB37-C2E8-2E6D-C660-F3AFDE8A51FC}"/>
              </a:ext>
            </a:extLst>
          </p:cNvPr>
          <p:cNvSpPr/>
          <p:nvPr/>
        </p:nvSpPr>
        <p:spPr>
          <a:xfrm>
            <a:off x="911743" y="5551676"/>
            <a:ext cx="274962" cy="27496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lIns="0" tIns="0" rIns="0" bIns="0" anchor="ctr" anchorCtr="0"/>
          <a:lstStyle/>
          <a:p>
            <a:pPr algn="ctr"/>
            <a:r>
              <a:rPr lang="de-DE" sz="1000" b="1">
                <a:latin typeface="Gilroy Bold" pitchFamily="2" charset="77"/>
              </a:rPr>
              <a:t>7</a:t>
            </a:r>
          </a:p>
        </p:txBody>
      </p:sp>
      <p:sp>
        <p:nvSpPr>
          <p:cNvPr id="16" name="Ellipse 41">
            <a:extLst>
              <a:ext uri="{FF2B5EF4-FFF2-40B4-BE49-F238E27FC236}">
                <a16:creationId xmlns:a16="http://schemas.microsoft.com/office/drawing/2014/main" id="{AF017BDA-2023-931D-21B5-979AF79AE51D}"/>
              </a:ext>
            </a:extLst>
          </p:cNvPr>
          <p:cNvSpPr/>
          <p:nvPr/>
        </p:nvSpPr>
        <p:spPr>
          <a:xfrm>
            <a:off x="911743" y="5965078"/>
            <a:ext cx="274962" cy="27496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lIns="0" tIns="0" rIns="0" bIns="0" anchor="ctr" anchorCtr="0"/>
          <a:lstStyle/>
          <a:p>
            <a:pPr algn="ctr"/>
            <a:r>
              <a:rPr lang="de-DE" sz="1000" b="1">
                <a:latin typeface="Gilroy Bold" pitchFamily="2" charset="77"/>
              </a:rPr>
              <a:t>8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24DE0D6-C58A-C1C6-4ACE-1175D73C8E0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/>
              <a:t>STANDORTINFORMATIONEN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6AB8DCE-5BC8-5E23-F722-4944A0B53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OG </a:t>
            </a:r>
            <a:r>
              <a:rPr lang="en-GB">
                <a:latin typeface="+mn-lt"/>
              </a:rPr>
              <a:t>06</a:t>
            </a:r>
          </a:p>
        </p:txBody>
      </p:sp>
      <p:sp>
        <p:nvSpPr>
          <p:cNvPr id="31" name="Textplatzhalter 1">
            <a:extLst>
              <a:ext uri="{FF2B5EF4-FFF2-40B4-BE49-F238E27FC236}">
                <a16:creationId xmlns:a16="http://schemas.microsoft.com/office/drawing/2014/main" id="{1AD2337B-AEAC-237F-6A76-34327D2AEDB3}"/>
              </a:ext>
            </a:extLst>
          </p:cNvPr>
          <p:cNvSpPr txBox="1">
            <a:spLocks/>
          </p:cNvSpPr>
          <p:nvPr/>
        </p:nvSpPr>
        <p:spPr>
          <a:xfrm>
            <a:off x="10616992" y="508695"/>
            <a:ext cx="1400592" cy="274962"/>
          </a:xfrm>
          <a:prstGeom prst="rect">
            <a:avLst/>
          </a:prstGeom>
        </p:spPr>
        <p:txBody>
          <a:bodyPr lIns="0" tIns="0" rIns="91440" bIns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roy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roy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roy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roy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roy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GB" sz="800">
                <a:latin typeface="+mn-lt"/>
                <a:cs typeface="Helvetica Now Display Cn XBd Narrow"/>
              </a:rPr>
              <a:t>Flexible </a:t>
            </a:r>
            <a:r>
              <a:rPr lang="en-GB" sz="800" err="1">
                <a:latin typeface="+mn-lt"/>
                <a:cs typeface="Helvetica Now Display Cn XBd Narrow"/>
              </a:rPr>
              <a:t>Wände</a:t>
            </a:r>
            <a:endParaRPr lang="en-GB" sz="800">
              <a:latin typeface="+mn-lt"/>
              <a:cs typeface="Helvetica Now Display Cn XBd Narrow"/>
            </a:endParaRPr>
          </a:p>
        </p:txBody>
      </p:sp>
      <p:sp>
        <p:nvSpPr>
          <p:cNvPr id="32" name="Ellipse 20">
            <a:extLst>
              <a:ext uri="{FF2B5EF4-FFF2-40B4-BE49-F238E27FC236}">
                <a16:creationId xmlns:a16="http://schemas.microsoft.com/office/drawing/2014/main" id="{72B8C308-EE73-6C48-89C4-57D956921374}"/>
              </a:ext>
            </a:extLst>
          </p:cNvPr>
          <p:cNvSpPr/>
          <p:nvPr/>
        </p:nvSpPr>
        <p:spPr>
          <a:xfrm>
            <a:off x="10310795" y="560425"/>
            <a:ext cx="187803" cy="187803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lIns="0" tIns="0" rIns="3600" bIns="0" anchor="ctr" anchorCtr="1"/>
          <a:lstStyle/>
          <a:p>
            <a:pPr algn="ctr"/>
            <a:endParaRPr lang="de-DE" sz="1000" b="1">
              <a:solidFill>
                <a:schemeClr val="bg1"/>
              </a:solidFill>
              <a:latin typeface="Gilroy Bold" pitchFamily="2" charset="77"/>
            </a:endParaRPr>
          </a:p>
        </p:txBody>
      </p:sp>
      <p:graphicFrame>
        <p:nvGraphicFramePr>
          <p:cNvPr id="27" name="object 19">
            <a:extLst>
              <a:ext uri="{FF2B5EF4-FFF2-40B4-BE49-F238E27FC236}">
                <a16:creationId xmlns:a16="http://schemas.microsoft.com/office/drawing/2014/main" id="{F8924A93-C2A5-085D-9768-2E29D6F251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75757"/>
              </p:ext>
            </p:extLst>
          </p:nvPr>
        </p:nvGraphicFramePr>
        <p:xfrm>
          <a:off x="1290918" y="2189955"/>
          <a:ext cx="1736487" cy="4164665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736487">
                  <a:extLst>
                    <a:ext uri="{9D8B030D-6E8A-4147-A177-3AD203B41FA5}">
                      <a16:colId xmlns:a16="http://schemas.microsoft.com/office/drawing/2014/main" val="341375506"/>
                    </a:ext>
                  </a:extLst>
                </a:gridCol>
              </a:tblGrid>
              <a:tr h="4353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de-DE" sz="1200">
                        <a:solidFill>
                          <a:schemeClr val="bg1"/>
                        </a:solidFill>
                        <a:latin typeface="+mj-lt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3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de-DE" sz="1200">
                        <a:solidFill>
                          <a:schemeClr val="bg1"/>
                        </a:solidFill>
                        <a:latin typeface="+mj-lt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370">
                <a:tc>
                  <a:txBody>
                    <a:bodyPr/>
                    <a:lstStyle/>
                    <a:p>
                      <a:pPr marL="0" lvl="0" indent="0" algn="l" defTabSz="4445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None/>
                      </a:pPr>
                      <a:r>
                        <a:rPr lang="de-DE" sz="1200" kern="1200">
                          <a:solidFill>
                            <a:schemeClr val="tx1"/>
                          </a:solidFill>
                          <a:latin typeface="Gilroy" pitchFamily="2" charset="77"/>
                        </a:rPr>
                        <a:t>Training Room VI</a:t>
                      </a:r>
                    </a:p>
                  </a:txBody>
                  <a:tcPr marL="14400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370">
                <a:tc>
                  <a:txBody>
                    <a:bodyPr/>
                    <a:lstStyle/>
                    <a:p>
                      <a:pPr marL="0" lvl="0" indent="0" algn="l" defTabSz="4445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None/>
                      </a:pPr>
                      <a:r>
                        <a:rPr lang="de-DE" sz="1200">
                          <a:solidFill>
                            <a:schemeClr val="tx1"/>
                          </a:solidFill>
                          <a:latin typeface="Gilroy" pitchFamily="2" charset="77"/>
                        </a:rPr>
                        <a:t>Training Room VII</a:t>
                      </a:r>
                      <a:endParaRPr lang="de-DE" sz="1200" kern="1200">
                        <a:solidFill>
                          <a:schemeClr val="tx1"/>
                        </a:solidFill>
                        <a:latin typeface="Gilroy" pitchFamily="2" charset="77"/>
                      </a:endParaRPr>
                    </a:p>
                  </a:txBody>
                  <a:tcPr marL="14400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370">
                <a:tc>
                  <a:txBody>
                    <a:bodyPr/>
                    <a:lstStyle/>
                    <a:p>
                      <a:pPr marL="0" lvl="0" indent="0" algn="l" defTabSz="4445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None/>
                      </a:pPr>
                      <a:r>
                        <a:rPr lang="de-DE" sz="1200" kern="1200">
                          <a:solidFill>
                            <a:schemeClr val="tx1"/>
                          </a:solidFill>
                          <a:latin typeface="Gilroy" pitchFamily="2" charset="77"/>
                        </a:rPr>
                        <a:t>Training Room V</a:t>
                      </a:r>
                      <a:r>
                        <a:rPr lang="de-DE" sz="1200">
                          <a:solidFill>
                            <a:schemeClr val="tx1"/>
                          </a:solidFill>
                          <a:latin typeface="Gilroy" pitchFamily="2" charset="77"/>
                        </a:rPr>
                        <a:t>III</a:t>
                      </a:r>
                      <a:endParaRPr lang="de-DE" sz="1200" kern="1200">
                        <a:solidFill>
                          <a:schemeClr val="tx1"/>
                        </a:solidFill>
                        <a:latin typeface="Gilroy" pitchFamily="2" charset="77"/>
                      </a:endParaRPr>
                    </a:p>
                  </a:txBody>
                  <a:tcPr marL="14400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370">
                <a:tc>
                  <a:txBody>
                    <a:bodyPr/>
                    <a:lstStyle/>
                    <a:p>
                      <a:pPr marL="0" marR="0" lvl="0" indent="0" algn="l" defTabSz="4445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kern="1200">
                          <a:solidFill>
                            <a:schemeClr val="tx1"/>
                          </a:solidFill>
                          <a:latin typeface="Gilroy" pitchFamily="2" charset="77"/>
                        </a:rPr>
                        <a:t>Training Room </a:t>
                      </a:r>
                      <a:r>
                        <a:rPr lang="de-DE" sz="1200">
                          <a:solidFill>
                            <a:schemeClr val="tx1"/>
                          </a:solidFill>
                          <a:latin typeface="Gilroy" pitchFamily="2" charset="77"/>
                        </a:rPr>
                        <a:t>IX </a:t>
                      </a:r>
                      <a:br>
                        <a:rPr lang="de-DE" sz="1200">
                          <a:solidFill>
                            <a:schemeClr val="tx1"/>
                          </a:solidFill>
                          <a:latin typeface="Gilroy" pitchFamily="2" charset="77"/>
                        </a:rPr>
                      </a:br>
                      <a:r>
                        <a:rPr lang="de-DE" sz="1200">
                          <a:solidFill>
                            <a:schemeClr val="tx1"/>
                          </a:solidFill>
                          <a:latin typeface="Gilroy" pitchFamily="2" charset="77"/>
                        </a:rPr>
                        <a:t>(VII + VIII)</a:t>
                      </a:r>
                      <a:endParaRPr lang="de-DE" sz="1200" kern="1200">
                        <a:solidFill>
                          <a:schemeClr val="tx1"/>
                        </a:solidFill>
                        <a:latin typeface="Gilroy" pitchFamily="2" charset="77"/>
                      </a:endParaRPr>
                    </a:p>
                  </a:txBody>
                  <a:tcPr marL="14400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4370">
                <a:tc>
                  <a:txBody>
                    <a:bodyPr/>
                    <a:lstStyle/>
                    <a:p>
                      <a:pPr marL="0" marR="0" lvl="0" indent="0" algn="l" defTabSz="4445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kern="1200">
                          <a:solidFill>
                            <a:schemeClr val="tx1"/>
                          </a:solidFill>
                          <a:latin typeface="Gilroy" pitchFamily="2" charset="77"/>
                        </a:rPr>
                        <a:t>Training Room </a:t>
                      </a:r>
                      <a:r>
                        <a:rPr lang="de-DE" sz="1200">
                          <a:solidFill>
                            <a:schemeClr val="tx1"/>
                          </a:solidFill>
                          <a:latin typeface="Gilroy" pitchFamily="2" charset="77"/>
                        </a:rPr>
                        <a:t>X </a:t>
                      </a:r>
                      <a:br>
                        <a:rPr lang="de-DE" sz="1200">
                          <a:solidFill>
                            <a:schemeClr val="tx1"/>
                          </a:solidFill>
                          <a:latin typeface="Gilroy" pitchFamily="2" charset="77"/>
                        </a:rPr>
                      </a:br>
                      <a:r>
                        <a:rPr lang="de-DE" sz="1200">
                          <a:solidFill>
                            <a:schemeClr val="tx1"/>
                          </a:solidFill>
                          <a:latin typeface="Gilroy" pitchFamily="2" charset="77"/>
                        </a:rPr>
                        <a:t>(VI + VII)</a:t>
                      </a:r>
                      <a:endParaRPr lang="de-DE" sz="1200" kern="1200">
                        <a:solidFill>
                          <a:schemeClr val="tx1"/>
                        </a:solidFill>
                        <a:latin typeface="Gilroy" pitchFamily="2" charset="77"/>
                      </a:endParaRPr>
                    </a:p>
                  </a:txBody>
                  <a:tcPr marL="14400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4370">
                <a:tc>
                  <a:txBody>
                    <a:bodyPr/>
                    <a:lstStyle/>
                    <a:p>
                      <a:pPr marL="0" lvl="0" indent="0" algn="l" defTabSz="4445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None/>
                      </a:pPr>
                      <a:r>
                        <a:rPr lang="de-DE" sz="1200" kern="1200">
                          <a:solidFill>
                            <a:schemeClr val="tx1"/>
                          </a:solidFill>
                          <a:latin typeface="Gilroy" pitchFamily="2" charset="77"/>
                        </a:rPr>
                        <a:t>Training Room X</a:t>
                      </a:r>
                      <a:r>
                        <a:rPr lang="de-DE" sz="1200">
                          <a:solidFill>
                            <a:schemeClr val="tx1"/>
                          </a:solidFill>
                          <a:latin typeface="Gilroy" pitchFamily="2" charset="77"/>
                        </a:rPr>
                        <a:t>I </a:t>
                      </a:r>
                      <a:br>
                        <a:rPr lang="de-DE" sz="1200">
                          <a:solidFill>
                            <a:schemeClr val="tx1"/>
                          </a:solidFill>
                          <a:latin typeface="Gilroy" pitchFamily="2" charset="77"/>
                        </a:rPr>
                      </a:br>
                      <a:r>
                        <a:rPr lang="de-DE" sz="1200">
                          <a:solidFill>
                            <a:schemeClr val="tx1"/>
                          </a:solidFill>
                          <a:latin typeface="Gilroy" pitchFamily="2" charset="77"/>
                        </a:rPr>
                        <a:t>(VI, VII, VIII)</a:t>
                      </a:r>
                      <a:endParaRPr lang="de-DE" sz="1200" kern="1200">
                        <a:solidFill>
                          <a:schemeClr val="tx1"/>
                        </a:solidFill>
                        <a:latin typeface="Gilroy" pitchFamily="2" charset="77"/>
                      </a:endParaRPr>
                    </a:p>
                  </a:txBody>
                  <a:tcPr marL="14400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4370">
                <a:tc>
                  <a:txBody>
                    <a:bodyPr/>
                    <a:lstStyle/>
                    <a:p>
                      <a:pPr marL="0" lvl="0" indent="0" algn="l" defTabSz="4445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None/>
                      </a:pPr>
                      <a:r>
                        <a:rPr lang="de-DE" sz="1200" kern="1200" err="1">
                          <a:solidFill>
                            <a:schemeClr val="tx1"/>
                          </a:solidFill>
                          <a:latin typeface="Gilroy" pitchFamily="2" charset="77"/>
                        </a:rPr>
                        <a:t>Rooftop</a:t>
                      </a:r>
                      <a:r>
                        <a:rPr lang="de-DE" sz="1200" kern="1200">
                          <a:solidFill>
                            <a:schemeClr val="tx1"/>
                          </a:solidFill>
                          <a:latin typeface="Gilroy" pitchFamily="2" charset="77"/>
                        </a:rPr>
                        <a:t> Lounge + Terrasse</a:t>
                      </a:r>
                    </a:p>
                  </a:txBody>
                  <a:tcPr marL="14400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853607"/>
                  </a:ext>
                </a:extLst>
              </a:tr>
              <a:tr h="414370">
                <a:tc>
                  <a:txBody>
                    <a:bodyPr/>
                    <a:lstStyle/>
                    <a:p>
                      <a:pPr marL="0" lvl="0" indent="0" algn="l" defTabSz="4445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None/>
                      </a:pPr>
                      <a:r>
                        <a:rPr lang="de-DE" sz="1200" kern="1200">
                          <a:solidFill>
                            <a:schemeClr val="tx1"/>
                          </a:solidFill>
                          <a:latin typeface="Gilroy" pitchFamily="2" charset="77"/>
                        </a:rPr>
                        <a:t>Dachterrasse</a:t>
                      </a:r>
                    </a:p>
                  </a:txBody>
                  <a:tcPr marL="14400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020150"/>
                  </a:ext>
                </a:extLst>
              </a:tr>
            </a:tbl>
          </a:graphicData>
        </a:graphic>
      </p:graphicFrame>
      <p:sp>
        <p:nvSpPr>
          <p:cNvPr id="19" name="Subtitle 9">
            <a:extLst>
              <a:ext uri="{FF2B5EF4-FFF2-40B4-BE49-F238E27FC236}">
                <a16:creationId xmlns:a16="http://schemas.microsoft.com/office/drawing/2014/main" id="{624C9D07-1078-23B9-54C5-EB6CC88707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4713" y="1023803"/>
            <a:ext cx="2907488" cy="497572"/>
          </a:xfrm>
        </p:spPr>
        <p:txBody>
          <a:bodyPr/>
          <a:lstStyle/>
          <a:p>
            <a:r>
              <a:rPr lang="en-gb" dirty="0"/>
              <a:t>Meeting &amp; Conference Spaces</a:t>
            </a:r>
          </a:p>
          <a:p>
            <a:r>
              <a:rPr lang="en-GB" dirty="0"/>
              <a:t>Office Spaces</a:t>
            </a:r>
            <a:endParaRPr lang="en-gb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467686F-EE11-6A72-693C-1B4F7F43D85B}"/>
              </a:ext>
            </a:extLst>
          </p:cNvPr>
          <p:cNvGrpSpPr/>
          <p:nvPr/>
        </p:nvGrpSpPr>
        <p:grpSpPr>
          <a:xfrm>
            <a:off x="3366531" y="959555"/>
            <a:ext cx="8590381" cy="4598465"/>
            <a:chOff x="3366531" y="959555"/>
            <a:chExt cx="8590381" cy="4598465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94E43284-1579-A167-F2A8-29412D841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3366531" y="959555"/>
              <a:ext cx="8590381" cy="4598465"/>
            </a:xfrm>
            <a:prstGeom prst="rect">
              <a:avLst/>
            </a:prstGeom>
          </p:spPr>
        </p:pic>
        <p:sp>
          <p:nvSpPr>
            <p:cNvPr id="21" name="Ellipse 54">
              <a:extLst>
                <a:ext uri="{FF2B5EF4-FFF2-40B4-BE49-F238E27FC236}">
                  <a16:creationId xmlns:a16="http://schemas.microsoft.com/office/drawing/2014/main" id="{851EF525-B2C9-9DFE-3359-C29E971B1F60}"/>
                </a:ext>
              </a:extLst>
            </p:cNvPr>
            <p:cNvSpPr/>
            <p:nvPr/>
          </p:nvSpPr>
          <p:spPr>
            <a:xfrm>
              <a:off x="4692802" y="2191756"/>
              <a:ext cx="254924" cy="254924"/>
            </a:xfrm>
            <a:prstGeom prst="ellipse">
              <a:avLst/>
            </a:prstGeom>
            <a:solidFill>
              <a:schemeClr val="tx1"/>
            </a:solidFill>
            <a:ln w="15875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18000" rIns="0" bIns="0" rtlCol="0" anchor="ctr"/>
            <a:lstStyle/>
            <a:p>
              <a:pPr algn="ctr"/>
              <a:r>
                <a:rPr lang="de-DE" sz="1000" b="1">
                  <a:latin typeface="Gilroy Bold" pitchFamily="2" charset="77"/>
                </a:rPr>
                <a:t>8</a:t>
              </a:r>
            </a:p>
          </p:txBody>
        </p:sp>
        <p:sp>
          <p:nvSpPr>
            <p:cNvPr id="33" name="Ellipse 57">
              <a:extLst>
                <a:ext uri="{FF2B5EF4-FFF2-40B4-BE49-F238E27FC236}">
                  <a16:creationId xmlns:a16="http://schemas.microsoft.com/office/drawing/2014/main" id="{A8838DFB-15C1-456B-A2A4-E7C97C18D8F4}"/>
                </a:ext>
              </a:extLst>
            </p:cNvPr>
            <p:cNvSpPr/>
            <p:nvPr/>
          </p:nvSpPr>
          <p:spPr>
            <a:xfrm>
              <a:off x="5924166" y="1717153"/>
              <a:ext cx="254924" cy="254924"/>
            </a:xfrm>
            <a:prstGeom prst="ellipse">
              <a:avLst/>
            </a:prstGeom>
            <a:solidFill>
              <a:schemeClr val="tx1"/>
            </a:solidFill>
            <a:ln w="15875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18000" rIns="0" bIns="0" rtlCol="0" anchor="ctr"/>
            <a:lstStyle/>
            <a:p>
              <a:pPr algn="ctr"/>
              <a:r>
                <a:rPr lang="de-DE" sz="1000" b="1">
                  <a:latin typeface="Gilroy Bold" pitchFamily="2" charset="77"/>
                </a:rPr>
                <a:t>7</a:t>
              </a:r>
            </a:p>
          </p:txBody>
        </p:sp>
        <p:grpSp>
          <p:nvGrpSpPr>
            <p:cNvPr id="47" name="Gruppieren 46">
              <a:extLst>
                <a:ext uri="{FF2B5EF4-FFF2-40B4-BE49-F238E27FC236}">
                  <a16:creationId xmlns:a16="http://schemas.microsoft.com/office/drawing/2014/main" id="{5CD36C45-AABF-E401-FD73-6B1172C999C3}"/>
                </a:ext>
              </a:extLst>
            </p:cNvPr>
            <p:cNvGrpSpPr/>
            <p:nvPr/>
          </p:nvGrpSpPr>
          <p:grpSpPr>
            <a:xfrm rot="16200000">
              <a:off x="5575680" y="2020108"/>
              <a:ext cx="1219934" cy="2259106"/>
              <a:chOff x="7642654" y="5107293"/>
              <a:chExt cx="1446621" cy="1560220"/>
            </a:xfrm>
          </p:grpSpPr>
          <p:sp>
            <p:nvSpPr>
              <p:cNvPr id="35" name="Eckige Klammer links 34">
                <a:extLst>
                  <a:ext uri="{FF2B5EF4-FFF2-40B4-BE49-F238E27FC236}">
                    <a16:creationId xmlns:a16="http://schemas.microsoft.com/office/drawing/2014/main" id="{74FEB0AD-7666-931B-1A90-EA57D29392F8}"/>
                  </a:ext>
                </a:extLst>
              </p:cNvPr>
              <p:cNvSpPr/>
              <p:nvPr/>
            </p:nvSpPr>
            <p:spPr>
              <a:xfrm>
                <a:off x="7642654" y="5107293"/>
                <a:ext cx="127462" cy="1558627"/>
              </a:xfrm>
              <a:prstGeom prst="leftBracket">
                <a:avLst/>
              </a:prstGeom>
              <a:noFill/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39" name="Straight Connector 3">
                <a:extLst>
                  <a:ext uri="{FF2B5EF4-FFF2-40B4-BE49-F238E27FC236}">
                    <a16:creationId xmlns:a16="http://schemas.microsoft.com/office/drawing/2014/main" id="{CF09D496-5E2D-EE63-A45C-2F3D988F68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54276" y="6104599"/>
                <a:ext cx="654645" cy="0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Freeform 29">
                <a:extLst>
                  <a:ext uri="{FF2B5EF4-FFF2-40B4-BE49-F238E27FC236}">
                    <a16:creationId xmlns:a16="http://schemas.microsoft.com/office/drawing/2014/main" id="{DE8B36A0-C524-B5D0-6E70-232FD077E20A}"/>
                  </a:ext>
                </a:extLst>
              </p:cNvPr>
              <p:cNvSpPr/>
              <p:nvPr/>
            </p:nvSpPr>
            <p:spPr>
              <a:xfrm>
                <a:off x="8021944" y="5125459"/>
                <a:ext cx="1067331" cy="1542054"/>
              </a:xfrm>
              <a:custGeom>
                <a:avLst/>
                <a:gdLst>
                  <a:gd name="connsiteX0" fmla="*/ 6372 w 1067331"/>
                  <a:gd name="connsiteY0" fmla="*/ 1538868 h 1542054"/>
                  <a:gd name="connsiteX1" fmla="*/ 0 w 1067331"/>
                  <a:gd name="connsiteY1" fmla="*/ 0 h 1542054"/>
                  <a:gd name="connsiteX2" fmla="*/ 1067331 w 1067331"/>
                  <a:gd name="connsiteY2" fmla="*/ 6372 h 1542054"/>
                  <a:gd name="connsiteX3" fmla="*/ 1060958 w 1067331"/>
                  <a:gd name="connsiteY3" fmla="*/ 315420 h 1542054"/>
                  <a:gd name="connsiteX4" fmla="*/ 780585 w 1067331"/>
                  <a:gd name="connsiteY4" fmla="*/ 309048 h 1542054"/>
                  <a:gd name="connsiteX5" fmla="*/ 786957 w 1067331"/>
                  <a:gd name="connsiteY5" fmla="*/ 1542054 h 1542054"/>
                  <a:gd name="connsiteX6" fmla="*/ 6372 w 1067331"/>
                  <a:gd name="connsiteY6" fmla="*/ 1538868 h 1542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7331" h="1542054">
                    <a:moveTo>
                      <a:pt x="6372" y="1538868"/>
                    </a:moveTo>
                    <a:lnTo>
                      <a:pt x="0" y="0"/>
                    </a:lnTo>
                    <a:lnTo>
                      <a:pt x="1067331" y="6372"/>
                    </a:lnTo>
                    <a:lnTo>
                      <a:pt x="1060958" y="315420"/>
                    </a:lnTo>
                    <a:lnTo>
                      <a:pt x="780585" y="309048"/>
                    </a:lnTo>
                    <a:lnTo>
                      <a:pt x="786957" y="1542054"/>
                    </a:lnTo>
                    <a:lnTo>
                      <a:pt x="6372" y="1538868"/>
                    </a:lnTo>
                    <a:close/>
                  </a:path>
                </a:pathLst>
              </a:custGeom>
              <a:noFill/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45" name="Straight Connector 40">
                <a:extLst>
                  <a:ext uri="{FF2B5EF4-FFF2-40B4-BE49-F238E27FC236}">
                    <a16:creationId xmlns:a16="http://schemas.microsoft.com/office/drawing/2014/main" id="{EB1FDE1A-3684-C750-C9EF-77D4DE792A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11452" y="5543419"/>
                <a:ext cx="813399" cy="0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Ellipse 35">
              <a:extLst>
                <a:ext uri="{FF2B5EF4-FFF2-40B4-BE49-F238E27FC236}">
                  <a16:creationId xmlns:a16="http://schemas.microsoft.com/office/drawing/2014/main" id="{FDE8C620-2579-CC11-5AD4-CDA57B1ECB51}"/>
                </a:ext>
              </a:extLst>
            </p:cNvPr>
            <p:cNvSpPr/>
            <p:nvPr/>
          </p:nvSpPr>
          <p:spPr>
            <a:xfrm>
              <a:off x="6096979" y="3651815"/>
              <a:ext cx="274962" cy="27496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dk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0" rIns="0" bIns="0" anchor="ctr" anchorCtr="0"/>
            <a:lstStyle/>
            <a:p>
              <a:pPr algn="ctr"/>
              <a:r>
                <a:rPr lang="de-DE" sz="1000" b="1">
                  <a:latin typeface="Gilroy Bold" pitchFamily="2" charset="77"/>
                </a:rPr>
                <a:t>6</a:t>
              </a:r>
            </a:p>
          </p:txBody>
        </p:sp>
        <p:sp>
          <p:nvSpPr>
            <p:cNvPr id="49" name="Ellipse 35">
              <a:extLst>
                <a:ext uri="{FF2B5EF4-FFF2-40B4-BE49-F238E27FC236}">
                  <a16:creationId xmlns:a16="http://schemas.microsoft.com/office/drawing/2014/main" id="{B058BD42-F494-C2A3-6CE6-DF6CB7C83DAE}"/>
                </a:ext>
              </a:extLst>
            </p:cNvPr>
            <p:cNvSpPr/>
            <p:nvPr/>
          </p:nvSpPr>
          <p:spPr>
            <a:xfrm>
              <a:off x="5575073" y="3289831"/>
              <a:ext cx="274962" cy="27496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dk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0" rIns="0" bIns="0" anchor="ctr" anchorCtr="0"/>
            <a:lstStyle/>
            <a:p>
              <a:pPr algn="ctr"/>
              <a:r>
                <a:rPr lang="de-DE" sz="1000" b="1">
                  <a:latin typeface="Gilroy Bold" pitchFamily="2" charset="77"/>
                </a:rPr>
                <a:t>4</a:t>
              </a:r>
            </a:p>
          </p:txBody>
        </p:sp>
        <p:sp>
          <p:nvSpPr>
            <p:cNvPr id="50" name="Ellipse 33">
              <a:extLst>
                <a:ext uri="{FF2B5EF4-FFF2-40B4-BE49-F238E27FC236}">
                  <a16:creationId xmlns:a16="http://schemas.microsoft.com/office/drawing/2014/main" id="{70A7C683-3EB7-E0E1-3B08-4C9F435C7321}"/>
                </a:ext>
              </a:extLst>
            </p:cNvPr>
            <p:cNvSpPr/>
            <p:nvPr/>
          </p:nvSpPr>
          <p:spPr>
            <a:xfrm>
              <a:off x="6354495" y="3295335"/>
              <a:ext cx="274962" cy="27496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dk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0" rIns="0" bIns="0" anchor="ctr" anchorCtr="0"/>
            <a:lstStyle/>
            <a:p>
              <a:pPr algn="ctr"/>
              <a:r>
                <a:rPr lang="de-DE" sz="1000" b="1">
                  <a:latin typeface="Gilroy Bold" pitchFamily="2" charset="77"/>
                </a:rPr>
                <a:t>5</a:t>
              </a:r>
            </a:p>
          </p:txBody>
        </p:sp>
        <p:sp>
          <p:nvSpPr>
            <p:cNvPr id="51" name="Ellipse 20">
              <a:extLst>
                <a:ext uri="{FF2B5EF4-FFF2-40B4-BE49-F238E27FC236}">
                  <a16:creationId xmlns:a16="http://schemas.microsoft.com/office/drawing/2014/main" id="{2120A551-BBF3-238A-0CFF-9148511AC418}"/>
                </a:ext>
              </a:extLst>
            </p:cNvPr>
            <p:cNvSpPr/>
            <p:nvPr/>
          </p:nvSpPr>
          <p:spPr>
            <a:xfrm>
              <a:off x="6938510" y="3013851"/>
              <a:ext cx="274962" cy="27496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dk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0" rIns="3600" bIns="0" anchor="ctr" anchorCtr="1"/>
            <a:lstStyle/>
            <a:p>
              <a:pPr algn="ctr"/>
              <a:r>
                <a:rPr lang="de-DE" sz="1000" b="1">
                  <a:solidFill>
                    <a:schemeClr val="bg1"/>
                  </a:solidFill>
                  <a:latin typeface="Gilroy Bold" pitchFamily="2" charset="77"/>
                </a:rPr>
                <a:t>1</a:t>
              </a:r>
            </a:p>
          </p:txBody>
        </p:sp>
        <p:sp>
          <p:nvSpPr>
            <p:cNvPr id="52" name="Ellipse 24">
              <a:extLst>
                <a:ext uri="{FF2B5EF4-FFF2-40B4-BE49-F238E27FC236}">
                  <a16:creationId xmlns:a16="http://schemas.microsoft.com/office/drawing/2014/main" id="{A0D78363-A041-336A-B36F-A86D414C9172}"/>
                </a:ext>
              </a:extLst>
            </p:cNvPr>
            <p:cNvSpPr/>
            <p:nvPr/>
          </p:nvSpPr>
          <p:spPr>
            <a:xfrm>
              <a:off x="5777216" y="3020373"/>
              <a:ext cx="274962" cy="27496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dk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0" rIns="0" bIns="0" anchor="ctr" anchorCtr="1"/>
            <a:lstStyle/>
            <a:p>
              <a:pPr algn="ctr"/>
              <a:r>
                <a:rPr lang="de-DE" sz="1000" b="1">
                  <a:latin typeface="Gilroy Bold" pitchFamily="2" charset="77"/>
                </a:rPr>
                <a:t>2</a:t>
              </a:r>
            </a:p>
          </p:txBody>
        </p:sp>
        <p:sp>
          <p:nvSpPr>
            <p:cNvPr id="53" name="Ellipse 26">
              <a:extLst>
                <a:ext uri="{FF2B5EF4-FFF2-40B4-BE49-F238E27FC236}">
                  <a16:creationId xmlns:a16="http://schemas.microsoft.com/office/drawing/2014/main" id="{A8AA06F6-79FB-DC54-179A-B0C1609FA77A}"/>
                </a:ext>
              </a:extLst>
            </p:cNvPr>
            <p:cNvSpPr/>
            <p:nvPr/>
          </p:nvSpPr>
          <p:spPr>
            <a:xfrm>
              <a:off x="5193791" y="3011381"/>
              <a:ext cx="274962" cy="27496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dk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0" rIns="0" bIns="0" anchor="ctr" anchorCtr="0"/>
            <a:lstStyle/>
            <a:p>
              <a:pPr algn="ctr"/>
              <a:r>
                <a:rPr lang="de-DE" sz="1000" b="1">
                  <a:latin typeface="Gilroy Bold" pitchFamily="2" charset="77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718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24DE0D6-C58A-C1C6-4ACE-1175D73C8E0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/>
              <a:t>STANDORTINFORMATIONEN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6AB8DCE-5BC8-5E23-F722-4944A0B53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OG </a:t>
            </a:r>
            <a:r>
              <a:rPr lang="en-GB">
                <a:latin typeface="+mn-lt"/>
              </a:rPr>
              <a:t>06</a:t>
            </a:r>
          </a:p>
        </p:txBody>
      </p:sp>
      <p:graphicFrame>
        <p:nvGraphicFramePr>
          <p:cNvPr id="3" name="object 19">
            <a:extLst>
              <a:ext uri="{FF2B5EF4-FFF2-40B4-BE49-F238E27FC236}">
                <a16:creationId xmlns:a16="http://schemas.microsoft.com/office/drawing/2014/main" id="{E596BD03-017D-5F8C-E068-616EE1C5E1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144599"/>
              </p:ext>
            </p:extLst>
          </p:nvPr>
        </p:nvGraphicFramePr>
        <p:xfrm>
          <a:off x="1290918" y="2189955"/>
          <a:ext cx="10458166" cy="4164665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736487">
                  <a:extLst>
                    <a:ext uri="{9D8B030D-6E8A-4147-A177-3AD203B41FA5}">
                      <a16:colId xmlns:a16="http://schemas.microsoft.com/office/drawing/2014/main" val="341375506"/>
                    </a:ext>
                  </a:extLst>
                </a:gridCol>
                <a:gridCol w="683983">
                  <a:extLst>
                    <a:ext uri="{9D8B030D-6E8A-4147-A177-3AD203B41FA5}">
                      <a16:colId xmlns:a16="http://schemas.microsoft.com/office/drawing/2014/main" val="3933558110"/>
                    </a:ext>
                  </a:extLst>
                </a:gridCol>
                <a:gridCol w="1241641">
                  <a:extLst>
                    <a:ext uri="{9D8B030D-6E8A-4147-A177-3AD203B41FA5}">
                      <a16:colId xmlns:a16="http://schemas.microsoft.com/office/drawing/2014/main" val="4190189186"/>
                    </a:ext>
                  </a:extLst>
                </a:gridCol>
                <a:gridCol w="970865">
                  <a:extLst>
                    <a:ext uri="{9D8B030D-6E8A-4147-A177-3AD203B41FA5}">
                      <a16:colId xmlns:a16="http://schemas.microsoft.com/office/drawing/2014/main" val="968726500"/>
                    </a:ext>
                  </a:extLst>
                </a:gridCol>
                <a:gridCol w="970865">
                  <a:extLst>
                    <a:ext uri="{9D8B030D-6E8A-4147-A177-3AD203B41FA5}">
                      <a16:colId xmlns:a16="http://schemas.microsoft.com/office/drawing/2014/main" val="3695696057"/>
                    </a:ext>
                  </a:extLst>
                </a:gridCol>
                <a:gridCol w="970865">
                  <a:extLst>
                    <a:ext uri="{9D8B030D-6E8A-4147-A177-3AD203B41FA5}">
                      <a16:colId xmlns:a16="http://schemas.microsoft.com/office/drawing/2014/main" val="3847587220"/>
                    </a:ext>
                  </a:extLst>
                </a:gridCol>
                <a:gridCol w="9708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0865">
                  <a:extLst>
                    <a:ext uri="{9D8B030D-6E8A-4147-A177-3AD203B41FA5}">
                      <a16:colId xmlns:a16="http://schemas.microsoft.com/office/drawing/2014/main" val="2915364404"/>
                    </a:ext>
                  </a:extLst>
                </a:gridCol>
                <a:gridCol w="9708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70865">
                  <a:extLst>
                    <a:ext uri="{9D8B030D-6E8A-4147-A177-3AD203B41FA5}">
                      <a16:colId xmlns:a16="http://schemas.microsoft.com/office/drawing/2014/main" val="1988614905"/>
                    </a:ext>
                  </a:extLst>
                </a:gridCol>
              </a:tblGrid>
              <a:tr h="4353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de-DE" sz="1200">
                        <a:solidFill>
                          <a:schemeClr val="bg1"/>
                        </a:solidFill>
                        <a:latin typeface="+mj-lt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200" b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200" b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200" b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200" b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200" b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200" b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200" b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Helvetica Now Display Cn XBd"/>
                      </a:endParaRPr>
                    </a:p>
                  </a:txBody>
                  <a:tcPr marL="0" marR="0" marT="317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Helvetica Now Display Cn XBd"/>
                      </a:endParaRPr>
                    </a:p>
                  </a:txBody>
                  <a:tcPr marL="0" marR="0" marT="317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3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de-DE" sz="1200">
                        <a:solidFill>
                          <a:schemeClr val="bg1"/>
                        </a:solidFill>
                        <a:latin typeface="+mj-lt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de-DE" sz="1200" b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L x B x H </a:t>
                      </a:r>
                      <a:br>
                        <a:rPr kumimoji="0" lang="de-DE" sz="12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kumimoji="0" lang="de-DE" sz="12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in Metern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New Work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U-Form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Parlament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Theater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Block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</a:rPr>
                        <a:t>Stuhlkreis</a:t>
                      </a:r>
                      <a:endParaRPr kumimoji="0" lang="de-DE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Helvetica Now Display Cn XBd"/>
                      </a:endParaRPr>
                    </a:p>
                  </a:txBody>
                  <a:tcPr marL="0" marR="0" marT="317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Helvetica Now Display Cn XBd"/>
                        </a:rPr>
                        <a:t>Bankett</a:t>
                      </a:r>
                    </a:p>
                  </a:txBody>
                  <a:tcPr marL="0" marR="0" marT="317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370">
                <a:tc>
                  <a:txBody>
                    <a:bodyPr/>
                    <a:lstStyle/>
                    <a:p>
                      <a:pPr marL="0" lvl="0" indent="0" algn="l" defTabSz="4445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None/>
                      </a:pPr>
                      <a:r>
                        <a:rPr lang="de-DE" sz="1200" kern="1200" dirty="0">
                          <a:solidFill>
                            <a:schemeClr val="tx1"/>
                          </a:solidFill>
                          <a:latin typeface="Gilroy"/>
                        </a:rPr>
                        <a:t>Training Room VI</a:t>
                      </a:r>
                    </a:p>
                  </a:txBody>
                  <a:tcPr marL="14400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spc="-25" dirty="0">
                          <a:solidFill>
                            <a:srgbClr val="231F20"/>
                          </a:solidFill>
                          <a:latin typeface="Gilroy"/>
                          <a:cs typeface="Arial"/>
                        </a:rPr>
                        <a:t>30</a:t>
                      </a:r>
                      <a:endParaRPr sz="1000" b="0" i="0" dirty="0">
                        <a:latin typeface="Gilroy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dirty="0">
                          <a:solidFill>
                            <a:srgbClr val="231F20"/>
                          </a:solidFill>
                          <a:latin typeface="Gilroy"/>
                          <a:cs typeface="Arial"/>
                        </a:rPr>
                        <a:t>6,6 x 4,6 x 2,9</a:t>
                      </a:r>
                      <a:endParaRPr sz="1000" b="0" i="0" dirty="0">
                        <a:latin typeface="Gilroy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endParaRPr sz="1000" b="0" i="0" dirty="0">
                        <a:latin typeface="Gilroy" pitchFamily="2" charset="77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endParaRPr sz="1000" b="0" i="0" dirty="0">
                        <a:latin typeface="Gilroy" pitchFamily="2" charset="77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dirty="0">
                          <a:latin typeface="Gilroy"/>
                          <a:cs typeface="Arial"/>
                        </a:rPr>
                        <a:t>10</a:t>
                      </a:r>
                      <a:endParaRPr sz="1000" b="0" i="0" dirty="0">
                        <a:latin typeface="Gilroy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>
                          <a:latin typeface="Gilroy"/>
                          <a:cs typeface="Arial"/>
                        </a:rPr>
                        <a:t>16</a:t>
                      </a:r>
                      <a:endParaRPr sz="1000" b="0" i="0">
                        <a:latin typeface="Gilroy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>
                          <a:latin typeface="Gilroy"/>
                          <a:cs typeface="Arial"/>
                        </a:rPr>
                        <a:t>10</a:t>
                      </a:r>
                      <a:endParaRPr sz="1000" b="0" i="0">
                        <a:latin typeface="Gilroy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dirty="0">
                          <a:latin typeface="Gilroy"/>
                          <a:cs typeface="Arial"/>
                        </a:rPr>
                        <a:t>10</a:t>
                      </a:r>
                      <a:endParaRPr sz="1000" b="0" i="0" dirty="0">
                        <a:latin typeface="Gilroy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b="0" i="0" dirty="0">
                        <a:latin typeface="Gilroy" pitchFamily="2" charset="77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370">
                <a:tc>
                  <a:txBody>
                    <a:bodyPr/>
                    <a:lstStyle/>
                    <a:p>
                      <a:pPr marL="0" lvl="0" indent="0" algn="l" defTabSz="4445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None/>
                      </a:pPr>
                      <a:r>
                        <a:rPr lang="de-DE" sz="1200">
                          <a:solidFill>
                            <a:schemeClr val="tx1"/>
                          </a:solidFill>
                          <a:latin typeface="Gilroy"/>
                        </a:rPr>
                        <a:t>Training Room VII</a:t>
                      </a:r>
                      <a:endParaRPr lang="de-DE" sz="1200" kern="1200">
                        <a:solidFill>
                          <a:schemeClr val="tx1"/>
                        </a:solidFill>
                        <a:latin typeface="Gilroy"/>
                      </a:endParaRPr>
                    </a:p>
                  </a:txBody>
                  <a:tcPr marL="14400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spc="-25">
                          <a:solidFill>
                            <a:srgbClr val="231F20"/>
                          </a:solidFill>
                          <a:latin typeface="Gilroy"/>
                          <a:cs typeface="Arial"/>
                        </a:rPr>
                        <a:t>30</a:t>
                      </a:r>
                      <a:endParaRPr sz="1000" b="0" i="0">
                        <a:latin typeface="Gilroy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dirty="0">
                          <a:solidFill>
                            <a:srgbClr val="231F20"/>
                          </a:solidFill>
                          <a:latin typeface="Gilroy"/>
                          <a:cs typeface="Arial"/>
                        </a:rPr>
                        <a:t>6,6 x 4,6 x 2,9</a:t>
                      </a:r>
                      <a:endParaRPr sz="1000" b="0" i="0" dirty="0">
                        <a:latin typeface="Gilroy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endParaRPr sz="1000" b="0" i="0">
                        <a:latin typeface="Gilroy" pitchFamily="2" charset="77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endParaRPr sz="1000" b="0" i="0">
                        <a:latin typeface="Gilroy" pitchFamily="2" charset="77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>
                          <a:latin typeface="Gilroy"/>
                          <a:cs typeface="Arial"/>
                        </a:rPr>
                        <a:t>10</a:t>
                      </a:r>
                      <a:endParaRPr sz="1000" b="0" i="0">
                        <a:latin typeface="Gilroy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dirty="0">
                          <a:latin typeface="Gilroy"/>
                          <a:cs typeface="Arial"/>
                        </a:rPr>
                        <a:t>16</a:t>
                      </a:r>
                      <a:endParaRPr sz="1000" b="0" i="0" dirty="0">
                        <a:latin typeface="Gilroy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dirty="0">
                          <a:latin typeface="Gilroy"/>
                          <a:cs typeface="Arial"/>
                        </a:rPr>
                        <a:t>10</a:t>
                      </a:r>
                      <a:endParaRPr sz="1000" b="0" i="0" dirty="0">
                        <a:latin typeface="Gilroy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dirty="0">
                          <a:latin typeface="Gilroy"/>
                          <a:cs typeface="Arial"/>
                        </a:rPr>
                        <a:t>10</a:t>
                      </a:r>
                      <a:endParaRPr sz="1000" b="0" i="0" dirty="0">
                        <a:latin typeface="Gilroy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000" b="0" i="0">
                          <a:latin typeface="Gilroy"/>
                          <a:cs typeface="Times New Roman"/>
                        </a:rPr>
                        <a:t>30</a:t>
                      </a:r>
                      <a:endParaRPr sz="1000" b="0" i="0">
                        <a:latin typeface="Gilroy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370">
                <a:tc>
                  <a:txBody>
                    <a:bodyPr/>
                    <a:lstStyle/>
                    <a:p>
                      <a:pPr marL="0" lvl="0" indent="0" algn="l" defTabSz="4445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None/>
                      </a:pPr>
                      <a:r>
                        <a:rPr lang="de-DE" sz="1200" kern="1200" dirty="0">
                          <a:solidFill>
                            <a:schemeClr val="tx1"/>
                          </a:solidFill>
                          <a:latin typeface="Gilroy"/>
                        </a:rPr>
                        <a:t>Training Room V</a:t>
                      </a:r>
                      <a:r>
                        <a:rPr lang="de-DE" sz="1200" dirty="0">
                          <a:solidFill>
                            <a:schemeClr val="tx1"/>
                          </a:solidFill>
                          <a:latin typeface="Gilroy"/>
                        </a:rPr>
                        <a:t>III</a:t>
                      </a:r>
                      <a:endParaRPr lang="de-DE" sz="1200" kern="1200" dirty="0">
                        <a:solidFill>
                          <a:schemeClr val="tx1"/>
                        </a:solidFill>
                        <a:latin typeface="Gilroy"/>
                      </a:endParaRPr>
                    </a:p>
                  </a:txBody>
                  <a:tcPr marL="14400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dirty="0">
                          <a:latin typeface="Gilroy"/>
                          <a:cs typeface="Arial"/>
                        </a:rPr>
                        <a:t>29</a:t>
                      </a:r>
                      <a:endParaRPr sz="1000" b="0" i="0" dirty="0">
                        <a:latin typeface="Gilroy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dirty="0">
                          <a:latin typeface="Gilroy"/>
                          <a:cs typeface="Arial"/>
                        </a:rPr>
                        <a:t>5,0 x 6,2 x 2.9</a:t>
                      </a:r>
                      <a:endParaRPr sz="1000" b="0" i="0" dirty="0">
                        <a:latin typeface="Gilroy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endParaRPr sz="1000" b="0" i="0" dirty="0">
                        <a:latin typeface="Gilroy" pitchFamily="2" charset="77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endParaRPr sz="1000" b="0" i="0" dirty="0">
                        <a:latin typeface="Gilroy" pitchFamily="2" charset="77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dirty="0">
                          <a:latin typeface="Gilroy"/>
                          <a:cs typeface="Arial"/>
                        </a:rPr>
                        <a:t>10</a:t>
                      </a:r>
                      <a:endParaRPr sz="1000" b="0" i="0" dirty="0">
                        <a:latin typeface="Gilroy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dirty="0">
                          <a:latin typeface="Gilroy"/>
                          <a:cs typeface="Arial"/>
                        </a:rPr>
                        <a:t>16</a:t>
                      </a:r>
                      <a:endParaRPr sz="1000" b="0" i="0" dirty="0">
                        <a:latin typeface="Gilroy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dirty="0">
                          <a:latin typeface="Gilroy"/>
                          <a:cs typeface="Arial"/>
                        </a:rPr>
                        <a:t>10</a:t>
                      </a:r>
                      <a:endParaRPr sz="1000" b="0" i="0" dirty="0">
                        <a:latin typeface="Gilroy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dirty="0">
                          <a:latin typeface="Gilroy"/>
                          <a:cs typeface="Arial"/>
                        </a:rPr>
                        <a:t>10</a:t>
                      </a:r>
                      <a:endParaRPr sz="1000" b="0" i="0" dirty="0">
                        <a:latin typeface="Gilroy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b="0" i="0" dirty="0">
                        <a:latin typeface="Gilroy" pitchFamily="2" charset="77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370">
                <a:tc>
                  <a:txBody>
                    <a:bodyPr/>
                    <a:lstStyle/>
                    <a:p>
                      <a:pPr marL="0" marR="0" lvl="0" indent="0" algn="l" defTabSz="4445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kern="1200">
                          <a:solidFill>
                            <a:schemeClr val="tx1"/>
                          </a:solidFill>
                          <a:latin typeface="Gilroy"/>
                        </a:rPr>
                        <a:t>Training Room </a:t>
                      </a:r>
                      <a:r>
                        <a:rPr lang="de-DE" sz="1200">
                          <a:solidFill>
                            <a:schemeClr val="tx1"/>
                          </a:solidFill>
                          <a:latin typeface="Gilroy"/>
                        </a:rPr>
                        <a:t>IX </a:t>
                      </a:r>
                      <a:br>
                        <a:rPr lang="de-DE" sz="1200">
                          <a:solidFill>
                            <a:srgbClr val="000000"/>
                          </a:solidFill>
                          <a:latin typeface="Gilroy"/>
                        </a:rPr>
                      </a:br>
                      <a:r>
                        <a:rPr lang="de-DE" sz="1200">
                          <a:solidFill>
                            <a:schemeClr val="tx1"/>
                          </a:solidFill>
                          <a:latin typeface="Gilroy"/>
                        </a:rPr>
                        <a:t>(VII + VIII)</a:t>
                      </a:r>
                      <a:endParaRPr lang="de-DE" sz="1200" kern="1200">
                        <a:solidFill>
                          <a:schemeClr val="tx1"/>
                        </a:solidFill>
                        <a:latin typeface="Gilroy"/>
                      </a:endParaRPr>
                    </a:p>
                  </a:txBody>
                  <a:tcPr marL="14400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>
                          <a:latin typeface="Gilroy"/>
                          <a:cs typeface="Arial"/>
                        </a:rPr>
                        <a:t>59</a:t>
                      </a:r>
                      <a:endParaRPr sz="1000" b="0" i="0">
                        <a:latin typeface="Gilroy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>
                          <a:latin typeface="Gilroy"/>
                          <a:cs typeface="Arial"/>
                        </a:rPr>
                        <a:t>13,2 x 4,6 x 2,9</a:t>
                      </a:r>
                      <a:endParaRPr sz="1000" b="0" i="0">
                        <a:latin typeface="Gilroy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>
                          <a:latin typeface="Gilroy"/>
                          <a:cs typeface="Arial"/>
                        </a:rPr>
                        <a:t>40</a:t>
                      </a:r>
                      <a:endParaRPr sz="1000" b="0" i="0">
                        <a:latin typeface="Gilroy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endParaRPr sz="1000" b="0" i="0" dirty="0">
                        <a:latin typeface="Gilroy" pitchFamily="2" charset="77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>
                          <a:latin typeface="Gilroy"/>
                          <a:cs typeface="Arial"/>
                        </a:rPr>
                        <a:t>24</a:t>
                      </a:r>
                      <a:endParaRPr sz="1000" b="0" i="0">
                        <a:latin typeface="Gilroy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>
                          <a:latin typeface="Gilroy"/>
                          <a:cs typeface="Arial"/>
                        </a:rPr>
                        <a:t>30</a:t>
                      </a:r>
                      <a:endParaRPr sz="1000" b="0" i="0">
                        <a:latin typeface="Gilroy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>
                          <a:latin typeface="Gilroy"/>
                          <a:cs typeface="Arial"/>
                        </a:rPr>
                        <a:t>18</a:t>
                      </a:r>
                      <a:endParaRPr sz="1000" b="0" i="0">
                        <a:latin typeface="Gilroy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000" b="0" i="0">
                          <a:latin typeface="Gilroy"/>
                          <a:cs typeface="Times New Roman"/>
                        </a:rPr>
                        <a:t>20</a:t>
                      </a:r>
                      <a:endParaRPr sz="1000" b="0" i="0">
                        <a:latin typeface="Gilroy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b="0" i="0">
                        <a:latin typeface="Gilroy" pitchFamily="2" charset="77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4370">
                <a:tc>
                  <a:txBody>
                    <a:bodyPr/>
                    <a:lstStyle/>
                    <a:p>
                      <a:pPr marL="0" marR="0" lvl="0" indent="0" algn="l" defTabSz="4445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kern="1200" dirty="0">
                          <a:solidFill>
                            <a:schemeClr val="tx1"/>
                          </a:solidFill>
                          <a:latin typeface="Gilroy"/>
                        </a:rPr>
                        <a:t>Training Room </a:t>
                      </a:r>
                      <a:r>
                        <a:rPr lang="de-DE" sz="1200" dirty="0">
                          <a:solidFill>
                            <a:schemeClr val="tx1"/>
                          </a:solidFill>
                          <a:latin typeface="Gilroy"/>
                        </a:rPr>
                        <a:t>X </a:t>
                      </a:r>
                      <a:br>
                        <a:rPr lang="de-DE" sz="1200" dirty="0">
                          <a:solidFill>
                            <a:srgbClr val="000000"/>
                          </a:solidFill>
                          <a:latin typeface="Gilroy"/>
                        </a:rPr>
                      </a:br>
                      <a:r>
                        <a:rPr lang="de-DE" sz="1200" dirty="0">
                          <a:solidFill>
                            <a:schemeClr val="tx1"/>
                          </a:solidFill>
                          <a:latin typeface="Gilroy"/>
                        </a:rPr>
                        <a:t>(VI + VII)</a:t>
                      </a:r>
                      <a:endParaRPr lang="de-DE" sz="1200" kern="1200" dirty="0">
                        <a:solidFill>
                          <a:schemeClr val="tx1"/>
                        </a:solidFill>
                        <a:latin typeface="Gilroy"/>
                      </a:endParaRPr>
                    </a:p>
                  </a:txBody>
                  <a:tcPr marL="14400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spc="-25" dirty="0">
                          <a:solidFill>
                            <a:srgbClr val="231F20"/>
                          </a:solidFill>
                          <a:latin typeface="Gilroy"/>
                          <a:cs typeface="Arial"/>
                        </a:rPr>
                        <a:t>61</a:t>
                      </a:r>
                      <a:endParaRPr sz="1000" b="0" i="0" dirty="0">
                        <a:latin typeface="Gilroy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dirty="0">
                          <a:solidFill>
                            <a:srgbClr val="231F20"/>
                          </a:solidFill>
                          <a:latin typeface="Gilroy"/>
                          <a:cs typeface="Arial"/>
                        </a:rPr>
                        <a:t>11,7 x 4,6 x 2.9</a:t>
                      </a:r>
                      <a:endParaRPr sz="1000" b="0" i="0" dirty="0">
                        <a:latin typeface="Gilroy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dirty="0">
                          <a:latin typeface="Gilroy"/>
                          <a:cs typeface="Arial"/>
                        </a:rPr>
                        <a:t>40</a:t>
                      </a:r>
                      <a:endParaRPr sz="1000" b="0" i="0" dirty="0">
                        <a:latin typeface="Gilroy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endParaRPr sz="1000" b="0" i="0" dirty="0">
                        <a:latin typeface="Gilroy" pitchFamily="2" charset="77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dirty="0">
                          <a:latin typeface="Gilroy"/>
                          <a:cs typeface="Arial"/>
                        </a:rPr>
                        <a:t>24</a:t>
                      </a:r>
                      <a:endParaRPr sz="1000" b="0" i="0" dirty="0">
                        <a:latin typeface="Gilroy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dirty="0">
                          <a:latin typeface="Gilroy"/>
                          <a:cs typeface="Arial"/>
                        </a:rPr>
                        <a:t>30</a:t>
                      </a:r>
                      <a:endParaRPr sz="1000" b="0" i="0" dirty="0">
                        <a:latin typeface="Gilroy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dirty="0">
                          <a:latin typeface="Gilroy"/>
                          <a:cs typeface="Arial"/>
                        </a:rPr>
                        <a:t>18</a:t>
                      </a:r>
                      <a:endParaRPr sz="1000" b="0" i="0" dirty="0">
                        <a:latin typeface="Gilroy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000" b="0" i="0" dirty="0">
                          <a:latin typeface="Gilroy"/>
                          <a:cs typeface="Times New Roman"/>
                        </a:rPr>
                        <a:t>20</a:t>
                      </a:r>
                      <a:endParaRPr sz="1000" b="0" i="0" dirty="0">
                        <a:latin typeface="Gilroy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b="0" i="0" dirty="0">
                        <a:latin typeface="Gilroy" pitchFamily="2" charset="77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4370">
                <a:tc>
                  <a:txBody>
                    <a:bodyPr/>
                    <a:lstStyle/>
                    <a:p>
                      <a:pPr marL="0" lvl="0" indent="0" algn="l" defTabSz="4445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None/>
                      </a:pPr>
                      <a:r>
                        <a:rPr lang="de-DE" sz="1200" kern="1200">
                          <a:solidFill>
                            <a:schemeClr val="tx1"/>
                          </a:solidFill>
                          <a:latin typeface="Gilroy"/>
                        </a:rPr>
                        <a:t>Training Room X</a:t>
                      </a:r>
                      <a:r>
                        <a:rPr lang="de-DE" sz="1200">
                          <a:solidFill>
                            <a:schemeClr val="tx1"/>
                          </a:solidFill>
                          <a:latin typeface="Gilroy"/>
                        </a:rPr>
                        <a:t>I </a:t>
                      </a:r>
                      <a:br>
                        <a:rPr lang="de-DE" sz="1200">
                          <a:solidFill>
                            <a:srgbClr val="000000"/>
                          </a:solidFill>
                          <a:latin typeface="Gilroy"/>
                        </a:rPr>
                      </a:br>
                      <a:r>
                        <a:rPr lang="de-DE" sz="1200">
                          <a:solidFill>
                            <a:schemeClr val="tx1"/>
                          </a:solidFill>
                          <a:latin typeface="Gilroy"/>
                        </a:rPr>
                        <a:t>(VI, VII, VIII)</a:t>
                      </a:r>
                      <a:endParaRPr lang="de-DE" sz="1200" kern="1200">
                        <a:solidFill>
                          <a:schemeClr val="tx1"/>
                        </a:solidFill>
                        <a:latin typeface="Gilroy"/>
                      </a:endParaRPr>
                    </a:p>
                  </a:txBody>
                  <a:tcPr marL="14400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>
                          <a:latin typeface="Gilroy"/>
                          <a:cs typeface="Arial"/>
                        </a:rPr>
                        <a:t>90</a:t>
                      </a:r>
                      <a:endParaRPr sz="1000" b="0" i="0">
                        <a:latin typeface="Gilroy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>
                          <a:latin typeface="Gilroy"/>
                          <a:cs typeface="Arial"/>
                        </a:rPr>
                        <a:t>18,5 x 4,6 x 2,9</a:t>
                      </a:r>
                      <a:endParaRPr sz="1000" b="0" i="0">
                        <a:latin typeface="Gilroy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>
                          <a:latin typeface="Gilroy"/>
                          <a:cs typeface="Arial"/>
                        </a:rPr>
                        <a:t>60</a:t>
                      </a:r>
                      <a:endParaRPr sz="1000" b="0" i="0">
                        <a:latin typeface="Gilroy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endParaRPr sz="1000" b="0" i="0">
                        <a:latin typeface="Gilroy" pitchFamily="2" charset="77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>
                          <a:latin typeface="Gilroy"/>
                          <a:cs typeface="Arial"/>
                        </a:rPr>
                        <a:t>26</a:t>
                      </a:r>
                      <a:endParaRPr sz="1000" b="0" i="0">
                        <a:latin typeface="Gilroy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dirty="0">
                          <a:latin typeface="Gilroy"/>
                          <a:cs typeface="Arial"/>
                        </a:rPr>
                        <a:t>90</a:t>
                      </a:r>
                      <a:endParaRPr sz="1000" b="0" i="0" dirty="0">
                        <a:latin typeface="Gilroy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dirty="0">
                          <a:latin typeface="Gilroy"/>
                          <a:cs typeface="Arial"/>
                        </a:rPr>
                        <a:t>24</a:t>
                      </a:r>
                      <a:endParaRPr sz="1000" b="0" i="0" dirty="0">
                        <a:latin typeface="Gilroy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000" b="0" i="0">
                          <a:latin typeface="Gilroy"/>
                          <a:cs typeface="Times New Roman"/>
                        </a:rPr>
                        <a:t>30</a:t>
                      </a:r>
                      <a:endParaRPr sz="1000" b="0" i="0">
                        <a:latin typeface="Gilroy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b="0" i="0">
                        <a:latin typeface="Gilroy" pitchFamily="2" charset="77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4370">
                <a:tc>
                  <a:txBody>
                    <a:bodyPr/>
                    <a:lstStyle/>
                    <a:p>
                      <a:pPr marL="0" lvl="0" indent="0" algn="l" defTabSz="4445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None/>
                      </a:pPr>
                      <a:r>
                        <a:rPr lang="de-DE" sz="1200" kern="1200" dirty="0" err="1">
                          <a:solidFill>
                            <a:schemeClr val="tx1"/>
                          </a:solidFill>
                          <a:latin typeface="Gilroy"/>
                        </a:rPr>
                        <a:t>Rooftop</a:t>
                      </a:r>
                      <a:r>
                        <a:rPr lang="de-DE" sz="1200" kern="1200" dirty="0">
                          <a:solidFill>
                            <a:schemeClr val="tx1"/>
                          </a:solidFill>
                          <a:latin typeface="Gilroy"/>
                        </a:rPr>
                        <a:t> Lounge + Terrasse</a:t>
                      </a:r>
                    </a:p>
                  </a:txBody>
                  <a:tcPr marL="14400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dirty="0">
                          <a:latin typeface="Gilroy"/>
                          <a:cs typeface="Arial"/>
                        </a:rPr>
                        <a:t>107</a:t>
                      </a:r>
                      <a:endParaRPr sz="1000" b="0" i="0" dirty="0">
                        <a:latin typeface="Gilroy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dirty="0">
                          <a:latin typeface="Gilroy"/>
                          <a:cs typeface="Arial"/>
                        </a:rPr>
                        <a:t>17,0 x 6,0 | 7,7 x 2,9</a:t>
                      </a:r>
                      <a:endParaRPr sz="1000" b="0" i="0" dirty="0">
                        <a:latin typeface="Gilroy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de-DE" sz="1000" b="0" i="0" dirty="0">
                          <a:latin typeface="Gilroy"/>
                          <a:cs typeface="Arial"/>
                        </a:rPr>
                        <a:t>Lounge- und Bistromöblierung für 100 Personen</a:t>
                      </a:r>
                      <a:endParaRPr sz="1000" b="0" i="0" dirty="0">
                        <a:latin typeface="Gilroy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endParaRPr sz="1000" b="0">
                        <a:latin typeface="Helvetica Now Text" panose="020B0504030202020204" pitchFamily="34" charset="0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endParaRPr sz="1000" b="0">
                        <a:latin typeface="Helvetica Now Text" panose="020B0504030202020204" pitchFamily="34" charset="0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endParaRPr sz="1000" b="0">
                        <a:latin typeface="Helvetica Now Text" panose="020B0504030202020204" pitchFamily="34" charset="0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endParaRPr sz="1000" b="0">
                        <a:latin typeface="Helvetica Now Text" panose="020B0504030202020204" pitchFamily="34" charset="0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b="0">
                        <a:latin typeface="Helvetica Now Text" panose="020B0504030202020204" pitchFamily="34" charset="0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b="0">
                        <a:latin typeface="Helvetica Now Text" panose="020B0504030202020204" pitchFamily="34" charset="0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853607"/>
                  </a:ext>
                </a:extLst>
              </a:tr>
              <a:tr h="414370">
                <a:tc>
                  <a:txBody>
                    <a:bodyPr/>
                    <a:lstStyle/>
                    <a:p>
                      <a:pPr marL="0" lvl="0" indent="0" algn="l" defTabSz="4445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None/>
                      </a:pPr>
                      <a:r>
                        <a:rPr lang="de-DE" sz="1200" kern="1200">
                          <a:solidFill>
                            <a:schemeClr val="tx1"/>
                          </a:solidFill>
                          <a:latin typeface="Gilroy"/>
                        </a:rPr>
                        <a:t>Dachterrasse</a:t>
                      </a:r>
                    </a:p>
                  </a:txBody>
                  <a:tcPr marL="14400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endParaRPr sz="1000" b="0" i="0">
                        <a:latin typeface="Gilroy" pitchFamily="2" charset="77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endParaRPr sz="1000" b="0" i="0" dirty="0">
                        <a:latin typeface="Gilroy" pitchFamily="2" charset="77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endParaRPr sz="1000" b="0" i="0" dirty="0">
                        <a:latin typeface="Gilroy" pitchFamily="2" charset="77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B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9020150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77B950E6-A8C1-B18D-EDDD-14241F058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50388" y="1953171"/>
            <a:ext cx="504000" cy="504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6ACB19E-EF48-9F0B-A5F2-F4929059AF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13182" y="1953171"/>
            <a:ext cx="504000" cy="504000"/>
          </a:xfrm>
          <a:prstGeom prst="rect">
            <a:avLst/>
          </a:prstGeom>
        </p:spPr>
      </p:pic>
      <p:pic>
        <p:nvPicPr>
          <p:cNvPr id="18" name="Grafik 6">
            <a:extLst>
              <a:ext uri="{FF2B5EF4-FFF2-40B4-BE49-F238E27FC236}">
                <a16:creationId xmlns:a16="http://schemas.microsoft.com/office/drawing/2014/main" id="{1859BC54-B30C-FB7E-08B9-FE6663F254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75976" y="1953171"/>
            <a:ext cx="504000" cy="504000"/>
          </a:xfrm>
          <a:prstGeom prst="rect">
            <a:avLst/>
          </a:prstGeom>
        </p:spPr>
      </p:pic>
      <p:pic>
        <p:nvPicPr>
          <p:cNvPr id="19" name="Grafik 7">
            <a:extLst>
              <a:ext uri="{FF2B5EF4-FFF2-40B4-BE49-F238E27FC236}">
                <a16:creationId xmlns:a16="http://schemas.microsoft.com/office/drawing/2014/main" id="{ADB3A2CC-1EDA-6E6E-7CA1-C651017BA9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018988" y="1953171"/>
            <a:ext cx="504000" cy="504000"/>
          </a:xfrm>
          <a:prstGeom prst="rect">
            <a:avLst/>
          </a:prstGeom>
        </p:spPr>
      </p:pic>
      <p:pic>
        <p:nvPicPr>
          <p:cNvPr id="23" name="Grafik 8">
            <a:extLst>
              <a:ext uri="{FF2B5EF4-FFF2-40B4-BE49-F238E27FC236}">
                <a16:creationId xmlns:a16="http://schemas.microsoft.com/office/drawing/2014/main" id="{889D9C40-E811-8585-041D-5D00248CCD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081785" y="1953171"/>
            <a:ext cx="504000" cy="504000"/>
          </a:xfrm>
          <a:prstGeom prst="rect">
            <a:avLst/>
          </a:prstGeom>
        </p:spPr>
      </p:pic>
      <p:pic>
        <p:nvPicPr>
          <p:cNvPr id="24" name="Grafik 10">
            <a:extLst>
              <a:ext uri="{FF2B5EF4-FFF2-40B4-BE49-F238E27FC236}">
                <a16:creationId xmlns:a16="http://schemas.microsoft.com/office/drawing/2014/main" id="{4CF120B2-0C57-51EA-AC1B-A901370D8B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144579" y="1953171"/>
            <a:ext cx="504000" cy="504000"/>
          </a:xfrm>
          <a:prstGeom prst="rect">
            <a:avLst/>
          </a:prstGeom>
        </p:spPr>
      </p:pic>
      <p:pic>
        <p:nvPicPr>
          <p:cNvPr id="25" name="Grafik 26">
            <a:extLst>
              <a:ext uri="{FF2B5EF4-FFF2-40B4-BE49-F238E27FC236}">
                <a16:creationId xmlns:a16="http://schemas.microsoft.com/office/drawing/2014/main" id="{3698C6D5-6C9C-2B48-0FD3-F6043CBCCA0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207373" y="1953171"/>
            <a:ext cx="504000" cy="504000"/>
          </a:xfrm>
          <a:prstGeom prst="rect">
            <a:avLst/>
          </a:prstGeom>
        </p:spPr>
      </p:pic>
      <p:sp>
        <p:nvSpPr>
          <p:cNvPr id="2" name="Ellipse 20">
            <a:extLst>
              <a:ext uri="{FF2B5EF4-FFF2-40B4-BE49-F238E27FC236}">
                <a16:creationId xmlns:a16="http://schemas.microsoft.com/office/drawing/2014/main" id="{6E0207E7-FD75-DE12-BC44-D8B7365B0581}"/>
              </a:ext>
            </a:extLst>
          </p:cNvPr>
          <p:cNvSpPr/>
          <p:nvPr/>
        </p:nvSpPr>
        <p:spPr>
          <a:xfrm>
            <a:off x="911743" y="3071264"/>
            <a:ext cx="274962" cy="27496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lIns="0" tIns="0" rIns="3600" bIns="0" anchor="ctr" anchorCtr="1"/>
          <a:lstStyle/>
          <a:p>
            <a:pPr algn="ctr"/>
            <a:r>
              <a:rPr lang="de-DE" sz="1000" b="1">
                <a:solidFill>
                  <a:schemeClr val="bg1"/>
                </a:solidFill>
                <a:latin typeface="Gilroy Bold" pitchFamily="2" charset="77"/>
              </a:rPr>
              <a:t>1</a:t>
            </a:r>
          </a:p>
        </p:txBody>
      </p:sp>
      <p:sp>
        <p:nvSpPr>
          <p:cNvPr id="5" name="Ellipse 24">
            <a:extLst>
              <a:ext uri="{FF2B5EF4-FFF2-40B4-BE49-F238E27FC236}">
                <a16:creationId xmlns:a16="http://schemas.microsoft.com/office/drawing/2014/main" id="{269E55E4-5471-53E7-6DFC-EBBDBCCB1567}"/>
              </a:ext>
            </a:extLst>
          </p:cNvPr>
          <p:cNvSpPr/>
          <p:nvPr/>
        </p:nvSpPr>
        <p:spPr>
          <a:xfrm>
            <a:off x="911743" y="3484666"/>
            <a:ext cx="274962" cy="27496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lIns="0" tIns="0" rIns="0" bIns="0" anchor="ctr" anchorCtr="1"/>
          <a:lstStyle/>
          <a:p>
            <a:pPr algn="ctr"/>
            <a:r>
              <a:rPr lang="de-DE" sz="1000" b="1">
                <a:latin typeface="Gilroy Bold" pitchFamily="2" charset="77"/>
              </a:rPr>
              <a:t>2</a:t>
            </a:r>
          </a:p>
        </p:txBody>
      </p:sp>
      <p:sp>
        <p:nvSpPr>
          <p:cNvPr id="7" name="Ellipse 26">
            <a:extLst>
              <a:ext uri="{FF2B5EF4-FFF2-40B4-BE49-F238E27FC236}">
                <a16:creationId xmlns:a16="http://schemas.microsoft.com/office/drawing/2014/main" id="{6044C61C-463A-7A22-FF33-0B2B54B673F0}"/>
              </a:ext>
            </a:extLst>
          </p:cNvPr>
          <p:cNvSpPr/>
          <p:nvPr/>
        </p:nvSpPr>
        <p:spPr>
          <a:xfrm>
            <a:off x="911743" y="3898068"/>
            <a:ext cx="274962" cy="27496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lIns="0" tIns="0" rIns="0" bIns="0" anchor="ctr" anchorCtr="0"/>
          <a:lstStyle/>
          <a:p>
            <a:pPr algn="ctr"/>
            <a:r>
              <a:rPr lang="de-DE" sz="1000" b="1">
                <a:latin typeface="Gilroy Bold" pitchFamily="2" charset="77"/>
              </a:rPr>
              <a:t>3</a:t>
            </a:r>
          </a:p>
        </p:txBody>
      </p:sp>
      <p:sp>
        <p:nvSpPr>
          <p:cNvPr id="8" name="Ellipse 29">
            <a:extLst>
              <a:ext uri="{FF2B5EF4-FFF2-40B4-BE49-F238E27FC236}">
                <a16:creationId xmlns:a16="http://schemas.microsoft.com/office/drawing/2014/main" id="{C929199D-3834-38E7-4D20-A82B55DCB460}"/>
              </a:ext>
            </a:extLst>
          </p:cNvPr>
          <p:cNvSpPr/>
          <p:nvPr/>
        </p:nvSpPr>
        <p:spPr>
          <a:xfrm>
            <a:off x="911743" y="4311470"/>
            <a:ext cx="274962" cy="27496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lIns="0" tIns="0" rIns="0" bIns="0" anchor="ctr" anchorCtr="0"/>
          <a:lstStyle/>
          <a:p>
            <a:pPr algn="ctr"/>
            <a:r>
              <a:rPr lang="de-DE" sz="1000" b="1">
                <a:latin typeface="Gilroy Bold" pitchFamily="2" charset="77"/>
              </a:rPr>
              <a:t>4</a:t>
            </a:r>
          </a:p>
        </p:txBody>
      </p:sp>
      <p:sp>
        <p:nvSpPr>
          <p:cNvPr id="11" name="Ellipse 33">
            <a:extLst>
              <a:ext uri="{FF2B5EF4-FFF2-40B4-BE49-F238E27FC236}">
                <a16:creationId xmlns:a16="http://schemas.microsoft.com/office/drawing/2014/main" id="{31653CD1-3B40-BEBA-59FA-56D30A9FB26E}"/>
              </a:ext>
            </a:extLst>
          </p:cNvPr>
          <p:cNvSpPr/>
          <p:nvPr/>
        </p:nvSpPr>
        <p:spPr>
          <a:xfrm>
            <a:off x="911743" y="4724872"/>
            <a:ext cx="274962" cy="27496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lIns="0" tIns="0" rIns="0" bIns="0" anchor="ctr" anchorCtr="0"/>
          <a:lstStyle/>
          <a:p>
            <a:pPr algn="ctr"/>
            <a:r>
              <a:rPr lang="de-DE" sz="1000" b="1">
                <a:latin typeface="Gilroy Bold" pitchFamily="2" charset="77"/>
              </a:rPr>
              <a:t>5</a:t>
            </a:r>
          </a:p>
        </p:txBody>
      </p:sp>
      <p:sp>
        <p:nvSpPr>
          <p:cNvPr id="12" name="Ellipse 35">
            <a:extLst>
              <a:ext uri="{FF2B5EF4-FFF2-40B4-BE49-F238E27FC236}">
                <a16:creationId xmlns:a16="http://schemas.microsoft.com/office/drawing/2014/main" id="{F3B361D1-07EC-C393-23C1-735C00A1EA3D}"/>
              </a:ext>
            </a:extLst>
          </p:cNvPr>
          <p:cNvSpPr/>
          <p:nvPr/>
        </p:nvSpPr>
        <p:spPr>
          <a:xfrm>
            <a:off x="911743" y="5138274"/>
            <a:ext cx="274962" cy="27496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lIns="0" tIns="0" rIns="0" bIns="0" anchor="ctr" anchorCtr="0"/>
          <a:lstStyle/>
          <a:p>
            <a:pPr algn="ctr"/>
            <a:r>
              <a:rPr lang="de-DE" sz="1000" b="1">
                <a:latin typeface="Gilroy Bold" pitchFamily="2" charset="77"/>
              </a:rPr>
              <a:t>6</a:t>
            </a:r>
          </a:p>
        </p:txBody>
      </p:sp>
      <p:sp>
        <p:nvSpPr>
          <p:cNvPr id="14" name="Ellipse 39">
            <a:extLst>
              <a:ext uri="{FF2B5EF4-FFF2-40B4-BE49-F238E27FC236}">
                <a16:creationId xmlns:a16="http://schemas.microsoft.com/office/drawing/2014/main" id="{19A6C21C-F1C4-B656-C0E2-CBBF92BE3FBB}"/>
              </a:ext>
            </a:extLst>
          </p:cNvPr>
          <p:cNvSpPr/>
          <p:nvPr/>
        </p:nvSpPr>
        <p:spPr>
          <a:xfrm>
            <a:off x="911743" y="5551676"/>
            <a:ext cx="274962" cy="27496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lIns="0" tIns="0" rIns="0" bIns="0" anchor="ctr" anchorCtr="0"/>
          <a:lstStyle/>
          <a:p>
            <a:pPr algn="ctr"/>
            <a:r>
              <a:rPr lang="de-DE" sz="1000" b="1">
                <a:latin typeface="Gilroy Bold" pitchFamily="2" charset="77"/>
              </a:rPr>
              <a:t>7</a:t>
            </a:r>
          </a:p>
        </p:txBody>
      </p:sp>
      <p:sp>
        <p:nvSpPr>
          <p:cNvPr id="15" name="Ellipse 41">
            <a:extLst>
              <a:ext uri="{FF2B5EF4-FFF2-40B4-BE49-F238E27FC236}">
                <a16:creationId xmlns:a16="http://schemas.microsoft.com/office/drawing/2014/main" id="{FE1F9E90-6B45-536C-A234-62670BFA52C0}"/>
              </a:ext>
            </a:extLst>
          </p:cNvPr>
          <p:cNvSpPr/>
          <p:nvPr/>
        </p:nvSpPr>
        <p:spPr>
          <a:xfrm>
            <a:off x="911743" y="5965078"/>
            <a:ext cx="274962" cy="27496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lIns="0" tIns="0" rIns="0" bIns="0" anchor="ctr" anchorCtr="0"/>
          <a:lstStyle/>
          <a:p>
            <a:pPr algn="ctr"/>
            <a:r>
              <a:rPr lang="de-DE" sz="1000" b="1">
                <a:latin typeface="Gilroy Bold" pitchFamily="2" charset="77"/>
              </a:rPr>
              <a:t>8</a:t>
            </a:r>
          </a:p>
        </p:txBody>
      </p:sp>
      <p:sp>
        <p:nvSpPr>
          <p:cNvPr id="17" name="Subtitle 9">
            <a:extLst>
              <a:ext uri="{FF2B5EF4-FFF2-40B4-BE49-F238E27FC236}">
                <a16:creationId xmlns:a16="http://schemas.microsoft.com/office/drawing/2014/main" id="{2FE07BAE-5BE9-8186-CB51-C9A15F092B5D}"/>
              </a:ext>
            </a:extLst>
          </p:cNvPr>
          <p:cNvSpPr txBox="1">
            <a:spLocks/>
          </p:cNvSpPr>
          <p:nvPr/>
        </p:nvSpPr>
        <p:spPr>
          <a:xfrm>
            <a:off x="874713" y="1023803"/>
            <a:ext cx="2907488" cy="18466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ilroy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ilroy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/>
              <a:t>Bestuhlungsplan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1864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Design Offices">
      <a:dk1>
        <a:srgbClr val="000000"/>
      </a:dk1>
      <a:lt1>
        <a:srgbClr val="FFFFFF"/>
      </a:lt1>
      <a:dk2>
        <a:srgbClr val="434141"/>
      </a:dk2>
      <a:lt2>
        <a:srgbClr val="BDBFB5"/>
      </a:lt2>
      <a:accent1>
        <a:srgbClr val="FFCF8A"/>
      </a:accent1>
      <a:accent2>
        <a:srgbClr val="000000"/>
      </a:accent2>
      <a:accent3>
        <a:srgbClr val="BDBFB5"/>
      </a:accent3>
      <a:accent4>
        <a:srgbClr val="434141"/>
      </a:accent4>
      <a:accent5>
        <a:srgbClr val="FFCF8A"/>
      </a:accent5>
      <a:accent6>
        <a:srgbClr val="F2A74B"/>
      </a:accent6>
      <a:hlink>
        <a:srgbClr val="FFCF8A"/>
      </a:hlink>
      <a:folHlink>
        <a:srgbClr val="F2A74B"/>
      </a:folHlink>
    </a:clrScheme>
    <a:fontScheme name="Benutzerdefiniert 1">
      <a:majorFont>
        <a:latin typeface="Gilroy Bold"/>
        <a:ea typeface=""/>
        <a:cs typeface=""/>
      </a:majorFont>
      <a:minorFont>
        <a:latin typeface="Gilro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31023_Design_Offices" id="{D28CC85B-EA26-824A-BF4F-2EFA9F1CC0E3}" vid="{E42F1902-EE49-6543-A9A9-128A719318B0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f30ecdd-a838-48d8-819c-064c3f8dc647" xsi:nil="true"/>
    <lcf76f155ced4ddcb4097134ff3c332f xmlns="39ba79d6-1fd6-44c1-94b5-08934bb70611">
      <Terms xmlns="http://schemas.microsoft.com/office/infopath/2007/PartnerControls"/>
    </lcf76f155ced4ddcb4097134ff3c332f>
    <SharedWithUsers xmlns="cf30ecdd-a838-48d8-819c-064c3f8dc647">
      <UserInfo>
        <DisplayName>laura.fabian@designoffices.de</DisplayName>
        <AccountId>3058</AccountId>
        <AccountType/>
      </UserInfo>
      <UserInfo>
        <DisplayName>julia.mohr@designoffices.de</DisplayName>
        <AccountId>665</AccountId>
        <AccountType/>
      </UserInfo>
      <UserInfo>
        <DisplayName>andrea.muelheims@designoffices.de</DisplayName>
        <AccountId>1245</AccountId>
        <AccountType/>
      </UserInfo>
      <UserInfo>
        <DisplayName>daniel.luemmen@designoffices.de</DisplayName>
        <AccountId>669</AccountId>
        <AccountType/>
      </UserInfo>
      <UserInfo>
        <DisplayName>philipp.templer@designoffices.de</DisplayName>
        <AccountId>603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C03C326EBDB1647A281F2628DCADF74" ma:contentTypeVersion="19" ma:contentTypeDescription="Ein neues Dokument erstellen." ma:contentTypeScope="" ma:versionID="6edbbe82d495b2b6a1aeb2648bfbdc88">
  <xsd:schema xmlns:xsd="http://www.w3.org/2001/XMLSchema" xmlns:xs="http://www.w3.org/2001/XMLSchema" xmlns:p="http://schemas.microsoft.com/office/2006/metadata/properties" xmlns:ns2="39ba79d6-1fd6-44c1-94b5-08934bb70611" xmlns:ns3="cf30ecdd-a838-48d8-819c-064c3f8dc647" targetNamespace="http://schemas.microsoft.com/office/2006/metadata/properties" ma:root="true" ma:fieldsID="d55531aaad25f94a78f7aa598cb9a051" ns2:_="" ns3:_="">
    <xsd:import namespace="39ba79d6-1fd6-44c1-94b5-08934bb70611"/>
    <xsd:import namespace="cf30ecdd-a838-48d8-819c-064c3f8dc6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a79d6-1fd6-44c1-94b5-08934bb706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4ca4ee22-12d4-474d-9cac-410a40d28ca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30ecdd-a838-48d8-819c-064c3f8dc64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687d822-d3f4-4f86-aadc-53d001e59b1f}" ma:internalName="TaxCatchAll" ma:showField="CatchAllData" ma:web="cf30ecdd-a838-48d8-819c-064c3f8dc64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867487B-E48F-4136-BDC0-9695CCF704A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5FBDA95-0309-4B02-9ED9-94870EFFFC53}">
  <ds:schemaRefs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39ba79d6-1fd6-44c1-94b5-08934bb70611"/>
    <ds:schemaRef ds:uri="http://purl.org/dc/elements/1.1/"/>
    <ds:schemaRef ds:uri="http://www.w3.org/XML/1998/namespace"/>
    <ds:schemaRef ds:uri="http://purl.org/dc/dcmitype/"/>
    <ds:schemaRef ds:uri="cf30ecdd-a838-48d8-819c-064c3f8dc647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93EFB7E-59D7-4FCC-8A5A-840D38028B46}">
  <ds:schemaRefs>
    <ds:schemaRef ds:uri="39ba79d6-1fd6-44c1-94b5-08934bb70611"/>
    <ds:schemaRef ds:uri="cf30ecdd-a838-48d8-819c-064c3f8dc64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0d2d24dc-7784-42ad-a576-f536bda6a418}" enabled="1" method="Privileged" siteId="{816ef078-e1e2-4e49-b265-68b9d2a9ae92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231023_Design_Offices</Template>
  <TotalTime>0</TotalTime>
  <Words>400</Words>
  <Application>Microsoft Macintosh PowerPoint</Application>
  <PresentationFormat>Breitbild</PresentationFormat>
  <Paragraphs>202</Paragraphs>
  <Slides>5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12" baseType="lpstr">
      <vt:lpstr>Arial</vt:lpstr>
      <vt:lpstr>Calibri</vt:lpstr>
      <vt:lpstr>Gilroy</vt:lpstr>
      <vt:lpstr>Gilroy Bold</vt:lpstr>
      <vt:lpstr>Recoleta Bold</vt:lpstr>
      <vt:lpstr>Recoleta Light</vt:lpstr>
      <vt:lpstr>Office</vt:lpstr>
      <vt:lpstr>München Nove</vt:lpstr>
      <vt:lpstr>EG 00</vt:lpstr>
      <vt:lpstr>EG 00</vt:lpstr>
      <vt:lpstr>OG 06</vt:lpstr>
      <vt:lpstr>OG 06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Titel der Präsentation</dc:title>
  <dc:creator>Pauli, Julia</dc:creator>
  <cp:lastModifiedBy>raniya.richter@designoffices.de</cp:lastModifiedBy>
  <cp:revision>1</cp:revision>
  <dcterms:created xsi:type="dcterms:W3CDTF">2023-10-23T16:02:50Z</dcterms:created>
  <dcterms:modified xsi:type="dcterms:W3CDTF">2025-09-16T10:01:42Z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d2d24dc-7784-42ad-a576-f536bda6a418_Enabled">
    <vt:lpwstr>true</vt:lpwstr>
  </property>
  <property fmtid="{D5CDD505-2E9C-101B-9397-08002B2CF9AE}" pid="3" name="MSIP_Label_0d2d24dc-7784-42ad-a576-f536bda6a418_SetDate">
    <vt:lpwstr>2023-10-31T15:36:32Z</vt:lpwstr>
  </property>
  <property fmtid="{D5CDD505-2E9C-101B-9397-08002B2CF9AE}" pid="4" name="MSIP_Label_0d2d24dc-7784-42ad-a576-f536bda6a418_Method">
    <vt:lpwstr>Standard</vt:lpwstr>
  </property>
  <property fmtid="{D5CDD505-2E9C-101B-9397-08002B2CF9AE}" pid="5" name="MSIP_Label_0d2d24dc-7784-42ad-a576-f536bda6a418_Name">
    <vt:lpwstr>General</vt:lpwstr>
  </property>
  <property fmtid="{D5CDD505-2E9C-101B-9397-08002B2CF9AE}" pid="6" name="MSIP_Label_0d2d24dc-7784-42ad-a576-f536bda6a418_SiteId">
    <vt:lpwstr>816ef078-e1e2-4e49-b265-68b9d2a9ae92</vt:lpwstr>
  </property>
  <property fmtid="{D5CDD505-2E9C-101B-9397-08002B2CF9AE}" pid="7" name="MSIP_Label_0d2d24dc-7784-42ad-a576-f536bda6a418_ActionId">
    <vt:lpwstr>f1f907b0-4315-43eb-b8e2-d3913aa5e4ec</vt:lpwstr>
  </property>
  <property fmtid="{D5CDD505-2E9C-101B-9397-08002B2CF9AE}" pid="8" name="MSIP_Label_0d2d24dc-7784-42ad-a576-f536bda6a418_ContentBits">
    <vt:lpwstr>0</vt:lpwstr>
  </property>
  <property fmtid="{D5CDD505-2E9C-101B-9397-08002B2CF9AE}" pid="9" name="ContentTypeId">
    <vt:lpwstr>0x0101005C03C326EBDB1647A281F2628DCADF74</vt:lpwstr>
  </property>
  <property fmtid="{D5CDD505-2E9C-101B-9397-08002B2CF9AE}" pid="10" name="MediaServiceImageTags">
    <vt:lpwstr/>
  </property>
</Properties>
</file>