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6849418" r:id="rId5"/>
    <p:sldId id="2146849420" r:id="rId6"/>
    <p:sldId id="2146849425" r:id="rId7"/>
    <p:sldId id="2146849421" r:id="rId8"/>
    <p:sldId id="214684942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514E1F-8600-291C-8AAE-E2367E822710}" name="Anna Scherer" initials="AS" userId="c549a42fd65b46ac" providerId="Windows Live"/>
  <p188:author id="{C16623B5-4B0A-92DA-4716-6DAD4942D834}" name="daniel.luemmen@designoffices.de" initials="da" userId="S::daniel.luemmen@designoffices.de::c2a01a8d-ab35-453e-a146-f6f5a23a8774" providerId="AD"/>
  <p188:author id="{5B5B7DB6-D244-D14B-74AA-257942960E60}" name="Schmitz-Niehaus, Marije" initials="" userId="S::m.schmitzniehaus@house-of-communication.com::a7b52d58-5d81-400e-b430-ed01855a0c60" providerId="AD"/>
  <p188:author id="{58ABF0C0-7355-E757-DB4C-3EE1ACE04BF2}" name="laura.fabian@designoffices.de" initials="LF" userId="S::laura.fabian@designoffices.de::e8b6951e-c14a-41d3-b491-b1ec2f76596d" providerId="AD"/>
  <p188:author id="{A012E9C9-EACE-3E6B-831A-EF652A3510D5}" name="julia.mohr@designoffices.de" initials="" userId="S::julia.mohr@designoffices.de::297a852b-2993-4aeb-8757-ad3d4a748307" providerId="AD"/>
  <p188:author id="{A2F8A3ED-659C-A332-5843-DE5DE5AEF2FB}" name="philipp.templer@designoffices.de" initials="PT" userId="S::philipp.templer@designoffices.de::70bcd1dd-ea66-4ed8-9209-44f54f3de3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B1"/>
    <a:srgbClr val="FFD08A"/>
    <a:srgbClr val="F2A74B"/>
    <a:srgbClr val="FFDEB2"/>
    <a:srgbClr val="FFE9C8"/>
    <a:srgbClr val="E0DEDD"/>
    <a:srgbClr val="FFE8C7"/>
    <a:srgbClr val="FFE1B6"/>
    <a:srgbClr val="CD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887F7-416F-2D42-B7B0-5857232A0D53}" v="16" dt="2025-09-16T10:06:43.477"/>
    <p1510:client id="{7A0F6E00-901C-9C41-BD3B-98D167112C0E}" v="2" dt="2025-09-16T09:56:53.82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12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.mohr@designoffices.de" userId="297a852b-2993-4aeb-8757-ad3d4a748307" providerId="ADAL" clId="{45C87BA4-C399-744E-970F-A33EEEDF7527}"/>
    <pc:docChg chg="modSld">
      <pc:chgData name="julia.mohr@designoffices.de" userId="297a852b-2993-4aeb-8757-ad3d4a748307" providerId="ADAL" clId="{45C87BA4-C399-744E-970F-A33EEEDF7527}" dt="2024-12-09T12:10:15.998" v="1" actId="20577"/>
      <pc:docMkLst>
        <pc:docMk/>
      </pc:docMkLst>
      <pc:sldChg chg="modSp mod">
        <pc:chgData name="julia.mohr@designoffices.de" userId="297a852b-2993-4aeb-8757-ad3d4a748307" providerId="ADAL" clId="{45C87BA4-C399-744E-970F-A33EEEDF7527}" dt="2024-12-09T12:10:15.998" v="1" actId="20577"/>
        <pc:sldMkLst>
          <pc:docMk/>
          <pc:sldMk cId="2713025216" sldId="2146849419"/>
        </pc:sldMkLst>
      </pc:sldChg>
    </pc:docChg>
  </pc:docChgLst>
  <pc:docChgLst>
    <pc:chgData name="simone.straub@designoffices.de" userId="9770b1ff-75c8-4a1e-a01b-e7099bf9aba4" providerId="ADAL" clId="{941E0271-22A0-4310-8D26-CEFD1B37938F}"/>
    <pc:docChg chg="custSel addSld delSld modSld">
      <pc:chgData name="simone.straub@designoffices.de" userId="9770b1ff-75c8-4a1e-a01b-e7099bf9aba4" providerId="ADAL" clId="{941E0271-22A0-4310-8D26-CEFD1B37938F}" dt="2025-09-03T08:09:40.177" v="71" actId="1076"/>
      <pc:docMkLst>
        <pc:docMk/>
      </pc:docMkLst>
      <pc:sldChg chg="addSp delSp modSp mod">
        <pc:chgData name="simone.straub@designoffices.de" userId="9770b1ff-75c8-4a1e-a01b-e7099bf9aba4" providerId="ADAL" clId="{941E0271-22A0-4310-8D26-CEFD1B37938F}" dt="2025-09-03T08:09:40.177" v="71" actId="1076"/>
        <pc:sldMkLst>
          <pc:docMk/>
          <pc:sldMk cId="2052153435" sldId="2146849420"/>
        </pc:sldMkLst>
        <pc:spChg chg="mod">
          <ac:chgData name="simone.straub@designoffices.de" userId="9770b1ff-75c8-4a1e-a01b-e7099bf9aba4" providerId="ADAL" clId="{941E0271-22A0-4310-8D26-CEFD1B37938F}" dt="2025-09-03T07:52:57.820" v="3" actId="20577"/>
          <ac:spMkLst>
            <pc:docMk/>
            <pc:sldMk cId="2052153435" sldId="2146849420"/>
            <ac:spMk id="9" creationId="{46AB8DCE-5BC8-5E23-F722-4944A0B5348E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11" creationId="{4BC3FE54-B947-FF96-8F27-9173FF0EC522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12" creationId="{EC86F251-12A1-BAF5-FBB1-E5686F55613F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14" creationId="{E611302B-C5B5-7601-97D8-AD0E0ECE874E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15" creationId="{3DFDEF2D-1F98-D03B-DC8B-D0761BE287C3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16" creationId="{2DB8CC8E-1EAC-2AA0-2B41-43B96B89D80A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30" creationId="{A5ABC3F1-F32B-56E5-E5C1-A3B12C6D7D6F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38" creationId="{1C30CE61-F8E0-F644-1F30-3C9FE5A046AE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39" creationId="{0DAFF4BB-11E2-00E2-9C9D-58AA554A9BC7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40" creationId="{78AC2549-3598-2BFA-82B4-BE95D23FA62D}"/>
          </ac:spMkLst>
        </pc:spChg>
        <pc:spChg chg="add mod">
          <ac:chgData name="simone.straub@designoffices.de" userId="9770b1ff-75c8-4a1e-a01b-e7099bf9aba4" providerId="ADAL" clId="{941E0271-22A0-4310-8D26-CEFD1B37938F}" dt="2025-09-03T08:09:40.177" v="71" actId="1076"/>
          <ac:spMkLst>
            <pc:docMk/>
            <pc:sldMk cId="2052153435" sldId="2146849420"/>
            <ac:spMk id="41" creationId="{C8B3BB75-8D2D-15B5-89F9-30B3C5A69960}"/>
          </ac:spMkLst>
        </pc:spChg>
      </pc:sldChg>
      <pc:sldChg chg="addSp delSp modSp mod">
        <pc:chgData name="simone.straub@designoffices.de" userId="9770b1ff-75c8-4a1e-a01b-e7099bf9aba4" providerId="ADAL" clId="{941E0271-22A0-4310-8D26-CEFD1B37938F}" dt="2025-09-03T08:04:05.960" v="66"/>
        <pc:sldMkLst>
          <pc:docMk/>
          <pc:sldMk cId="193718015" sldId="2146849421"/>
        </pc:sldMkLst>
        <pc:spChg chg="add mod">
          <ac:chgData name="simone.straub@designoffices.de" userId="9770b1ff-75c8-4a1e-a01b-e7099bf9aba4" providerId="ADAL" clId="{941E0271-22A0-4310-8D26-CEFD1B37938F}" dt="2025-09-03T07:54:51.465" v="41" actId="20577"/>
          <ac:spMkLst>
            <pc:docMk/>
            <pc:sldMk cId="193718015" sldId="2146849421"/>
            <ac:spMk id="23" creationId="{69057319-D86A-EC35-3E31-D601BDBA77FA}"/>
          </ac:spMkLst>
        </pc:spChg>
        <pc:spChg chg="add mod">
          <ac:chgData name="simone.straub@designoffices.de" userId="9770b1ff-75c8-4a1e-a01b-e7099bf9aba4" providerId="ADAL" clId="{941E0271-22A0-4310-8D26-CEFD1B37938F}" dt="2025-09-03T07:54:35.534" v="27" actId="5793"/>
          <ac:spMkLst>
            <pc:docMk/>
            <pc:sldMk cId="193718015" sldId="2146849421"/>
            <ac:spMk id="24" creationId="{CDDB4439-2440-6608-AABC-0611D215D7D8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28" creationId="{27E4E6E8-143C-65DD-54DA-2BFF85298FCC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29" creationId="{6EE3C77B-8BEA-79FA-8628-6E77CE114275}"/>
          </ac:spMkLst>
        </pc:spChg>
        <pc:spChg chg="mod">
          <ac:chgData name="simone.straub@designoffices.de" userId="9770b1ff-75c8-4a1e-a01b-e7099bf9aba4" providerId="ADAL" clId="{941E0271-22A0-4310-8D26-CEFD1B37938F}" dt="2025-09-03T08:04:02.114" v="65" actId="20577"/>
          <ac:spMkLst>
            <pc:docMk/>
            <pc:sldMk cId="193718015" sldId="2146849421"/>
            <ac:spMk id="31" creationId="{1AD2337B-AEAC-237F-6A76-34327D2AEDB3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35" creationId="{F4172E22-D365-7F1A-4818-506554FAA3B7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38" creationId="{C6501230-0CA7-6912-A3D6-26E555696249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39" creationId="{89E2E55F-CCF9-5ACE-54DE-19C073CB0067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42" creationId="{A4A0B81E-1593-83FE-08BB-2940BC04FFAF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43" creationId="{A2635A6D-887D-3F7F-B1D2-1D63B5E6EB76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45" creationId="{91A57C06-6138-5966-81B2-44B1E29422C0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46" creationId="{5453D84D-BE66-CC26-53B5-36100B7A4D77}"/>
          </ac:spMkLst>
        </pc:spChg>
        <pc:spChg chg="mod">
          <ac:chgData name="simone.straub@designoffices.de" userId="9770b1ff-75c8-4a1e-a01b-e7099bf9aba4" providerId="ADAL" clId="{941E0271-22A0-4310-8D26-CEFD1B37938F}" dt="2025-09-03T08:04:05.960" v="66"/>
          <ac:spMkLst>
            <pc:docMk/>
            <pc:sldMk cId="193718015" sldId="2146849421"/>
            <ac:spMk id="48" creationId="{08B31B42-842E-2388-A937-646CF40890C9}"/>
          </ac:spMkLst>
        </pc:spChg>
      </pc:sldChg>
      <pc:sldChg chg="addSp delSp modSp mod">
        <pc:chgData name="simone.straub@designoffices.de" userId="9770b1ff-75c8-4a1e-a01b-e7099bf9aba4" providerId="ADAL" clId="{941E0271-22A0-4310-8D26-CEFD1B37938F}" dt="2025-09-03T07:57:02.023" v="56" actId="20577"/>
        <pc:sldMkLst>
          <pc:docMk/>
          <pc:sldMk cId="2340238799" sldId="2146849425"/>
        </pc:sldMkLst>
        <pc:spChg chg="add mod">
          <ac:chgData name="simone.straub@designoffices.de" userId="9770b1ff-75c8-4a1e-a01b-e7099bf9aba4" providerId="ADAL" clId="{941E0271-22A0-4310-8D26-CEFD1B37938F}" dt="2025-09-03T07:53:34.979" v="13"/>
          <ac:spMkLst>
            <pc:docMk/>
            <pc:sldMk cId="2340238799" sldId="2146849425"/>
            <ac:spMk id="19" creationId="{3F255F74-8398-EC89-C4F1-FD5DD0EBCAE2}"/>
          </ac:spMkLst>
        </pc:spChg>
        <pc:spChg chg="add mod">
          <ac:chgData name="simone.straub@designoffices.de" userId="9770b1ff-75c8-4a1e-a01b-e7099bf9aba4" providerId="ADAL" clId="{941E0271-22A0-4310-8D26-CEFD1B37938F}" dt="2025-09-03T07:57:02.023" v="56" actId="20577"/>
          <ac:spMkLst>
            <pc:docMk/>
            <pc:sldMk cId="2340238799" sldId="2146849425"/>
            <ac:spMk id="25" creationId="{0D3C43C3-ECC1-517C-22A5-D09CF9D36718}"/>
          </ac:spMkLst>
        </pc:spChg>
      </pc:sldChg>
      <pc:sldChg chg="addSp delSp modSp mod">
        <pc:chgData name="simone.straub@designoffices.de" userId="9770b1ff-75c8-4a1e-a01b-e7099bf9aba4" providerId="ADAL" clId="{941E0271-22A0-4310-8D26-CEFD1B37938F}" dt="2025-09-03T07:57:09.706" v="57" actId="20577"/>
        <pc:sldMkLst>
          <pc:docMk/>
          <pc:sldMk cId="197186427" sldId="2146849426"/>
        </pc:sldMkLst>
        <pc:spChg chg="add mod">
          <ac:chgData name="simone.straub@designoffices.de" userId="9770b1ff-75c8-4a1e-a01b-e7099bf9aba4" providerId="ADAL" clId="{941E0271-22A0-4310-8D26-CEFD1B37938F}" dt="2025-09-03T07:57:09.706" v="57" actId="20577"/>
          <ac:spMkLst>
            <pc:docMk/>
            <pc:sldMk cId="197186427" sldId="2146849426"/>
            <ac:spMk id="22" creationId="{D9A6C33F-8CB9-A830-AF44-68219C419E02}"/>
          </ac:spMkLst>
        </pc:spChg>
        <pc:spChg chg="add mod">
          <ac:chgData name="simone.straub@designoffices.de" userId="9770b1ff-75c8-4a1e-a01b-e7099bf9aba4" providerId="ADAL" clId="{941E0271-22A0-4310-8D26-CEFD1B37938F}" dt="2025-09-03T07:55:21.435" v="46"/>
          <ac:spMkLst>
            <pc:docMk/>
            <pc:sldMk cId="197186427" sldId="2146849426"/>
            <ac:spMk id="26" creationId="{17089755-E09F-E6D9-697B-0CAD30F780E1}"/>
          </ac:spMkLst>
        </pc:spChg>
      </pc:sldChg>
      <pc:sldChg chg="add del">
        <pc:chgData name="simone.straub@designoffices.de" userId="9770b1ff-75c8-4a1e-a01b-e7099bf9aba4" providerId="ADAL" clId="{941E0271-22A0-4310-8D26-CEFD1B37938F}" dt="2025-09-03T07:56:15.375" v="54"/>
        <pc:sldMkLst>
          <pc:docMk/>
          <pc:sldMk cId="306483960" sldId="2146849427"/>
        </pc:sldMkLst>
      </pc:sldChg>
    </pc:docChg>
  </pc:docChgLst>
  <pc:docChgLst>
    <pc:chgData name="julia.mohr@designoffices.de" userId="297a852b-2993-4aeb-8757-ad3d4a748307" providerId="ADAL" clId="{FB3BAD5A-7148-7443-A4E6-61F3E02D1BBF}"/>
    <pc:docChg chg="modSld">
      <pc:chgData name="julia.mohr@designoffices.de" userId="297a852b-2993-4aeb-8757-ad3d4a748307" providerId="ADAL" clId="{FB3BAD5A-7148-7443-A4E6-61F3E02D1BBF}" dt="2025-01-31T09:50:24.590" v="3"/>
      <pc:docMkLst>
        <pc:docMk/>
      </pc:docMkLst>
      <pc:sldChg chg="modSp mod">
        <pc:chgData name="julia.mohr@designoffices.de" userId="297a852b-2993-4aeb-8757-ad3d4a748307" providerId="ADAL" clId="{FB3BAD5A-7148-7443-A4E6-61F3E02D1BBF}" dt="2025-01-31T09:49:54.876" v="0"/>
        <pc:sldMkLst>
          <pc:docMk/>
          <pc:sldMk cId="3905990822" sldId="2146849335"/>
        </pc:sldMkLst>
      </pc:sldChg>
      <pc:sldChg chg="modSp mod">
        <pc:chgData name="julia.mohr@designoffices.de" userId="297a852b-2993-4aeb-8757-ad3d4a748307" providerId="ADAL" clId="{FB3BAD5A-7148-7443-A4E6-61F3E02D1BBF}" dt="2025-01-31T09:49:57.672" v="1"/>
        <pc:sldMkLst>
          <pc:docMk/>
          <pc:sldMk cId="3763418070" sldId="2146849408"/>
        </pc:sldMkLst>
      </pc:sldChg>
      <pc:sldChg chg="modSp mod">
        <pc:chgData name="julia.mohr@designoffices.de" userId="297a852b-2993-4aeb-8757-ad3d4a748307" providerId="ADAL" clId="{FB3BAD5A-7148-7443-A4E6-61F3E02D1BBF}" dt="2025-01-31T09:50:13.345" v="2"/>
        <pc:sldMkLst>
          <pc:docMk/>
          <pc:sldMk cId="3796820953" sldId="2146849409"/>
        </pc:sldMkLst>
      </pc:sldChg>
      <pc:sldChg chg="modSp mod">
        <pc:chgData name="julia.mohr@designoffices.de" userId="297a852b-2993-4aeb-8757-ad3d4a748307" providerId="ADAL" clId="{FB3BAD5A-7148-7443-A4E6-61F3E02D1BBF}" dt="2025-01-31T09:50:24.590" v="3"/>
        <pc:sldMkLst>
          <pc:docMk/>
          <pc:sldMk cId="1660567630" sldId="2146849418"/>
        </pc:sldMkLst>
      </pc:sldChg>
    </pc:docChg>
  </pc:docChgLst>
  <pc:docChgLst>
    <pc:chgData name="Leisering, Luisa Magdalena" userId="QwPGPwZeQSoUwPJmO2QkTosAopQmHGXXuYaoVzZQpEE=" providerId="None" clId="Web-{001D1E30-D25A-466B-8E82-202E5F05FA81}"/>
    <pc:docChg chg="modSld">
      <pc:chgData name="Leisering, Luisa Magdalena" userId="QwPGPwZeQSoUwPJmO2QkTosAopQmHGXXuYaoVzZQpEE=" providerId="None" clId="Web-{001D1E30-D25A-466B-8E82-202E5F05FA81}" dt="2024-10-04T08:18:03.111" v="8" actId="20577"/>
      <pc:docMkLst>
        <pc:docMk/>
      </pc:docMkLst>
      <pc:sldChg chg="modSp">
        <pc:chgData name="Leisering, Luisa Magdalena" userId="QwPGPwZeQSoUwPJmO2QkTosAopQmHGXXuYaoVzZQpEE=" providerId="None" clId="Web-{001D1E30-D25A-466B-8E82-202E5F05FA81}" dt="2024-10-04T08:17:48.986" v="3" actId="20577"/>
        <pc:sldMkLst>
          <pc:docMk/>
          <pc:sldMk cId="3905990822" sldId="2146849335"/>
        </pc:sldMkLst>
      </pc:sldChg>
      <pc:sldChg chg="modSp">
        <pc:chgData name="Leisering, Luisa Magdalena" userId="QwPGPwZeQSoUwPJmO2QkTosAopQmHGXXuYaoVzZQpEE=" providerId="None" clId="Web-{001D1E30-D25A-466B-8E82-202E5F05FA81}" dt="2024-10-04T08:17:54.236" v="4" actId="20577"/>
        <pc:sldMkLst>
          <pc:docMk/>
          <pc:sldMk cId="3763418070" sldId="2146849408"/>
        </pc:sldMkLst>
      </pc:sldChg>
      <pc:sldChg chg="modSp">
        <pc:chgData name="Leisering, Luisa Magdalena" userId="QwPGPwZeQSoUwPJmO2QkTosAopQmHGXXuYaoVzZQpEE=" providerId="None" clId="Web-{001D1E30-D25A-466B-8E82-202E5F05FA81}" dt="2024-10-04T08:17:59.627" v="7" actId="20577"/>
        <pc:sldMkLst>
          <pc:docMk/>
          <pc:sldMk cId="3796820953" sldId="2146849409"/>
        </pc:sldMkLst>
      </pc:sldChg>
      <pc:sldChg chg="modSp">
        <pc:chgData name="Leisering, Luisa Magdalena" userId="QwPGPwZeQSoUwPJmO2QkTosAopQmHGXXuYaoVzZQpEE=" providerId="None" clId="Web-{001D1E30-D25A-466B-8E82-202E5F05FA81}" dt="2024-10-04T08:18:03.111" v="8" actId="20577"/>
        <pc:sldMkLst>
          <pc:docMk/>
          <pc:sldMk cId="1660567630" sldId="2146849418"/>
        </pc:sldMkLst>
      </pc:sldChg>
    </pc:docChg>
  </pc:docChgLst>
  <pc:docChgLst>
    <pc:chgData name="raniya.richter@designoffices.de" userId="b72066f5-877e-4f86-abb4-374d784b9883" providerId="ADAL" clId="{54C929DF-CB50-543B-9B34-A41441DBACFF}"/>
    <pc:docChg chg="undo custSel addSld delSld modSld">
      <pc:chgData name="raniya.richter@designoffices.de" userId="b72066f5-877e-4f86-abb4-374d784b9883" providerId="ADAL" clId="{54C929DF-CB50-543B-9B34-A41441DBACFF}" dt="2025-09-16T10:06:43.477" v="61" actId="20577"/>
      <pc:docMkLst>
        <pc:docMk/>
      </pc:docMkLst>
      <pc:sldChg chg="add del">
        <pc:chgData name="raniya.richter@designoffices.de" userId="b72066f5-877e-4f86-abb4-374d784b9883" providerId="ADAL" clId="{54C929DF-CB50-543B-9B34-A41441DBACFF}" dt="2025-09-16T10:03:16.973" v="48" actId="2696"/>
        <pc:sldMkLst>
          <pc:docMk/>
          <pc:sldMk cId="3905990822" sldId="2146849335"/>
        </pc:sldMkLst>
      </pc:sldChg>
      <pc:sldChg chg="add del">
        <pc:chgData name="raniya.richter@designoffices.de" userId="b72066f5-877e-4f86-abb4-374d784b9883" providerId="ADAL" clId="{54C929DF-CB50-543B-9B34-A41441DBACFF}" dt="2025-09-16T10:03:14.844" v="47" actId="2696"/>
        <pc:sldMkLst>
          <pc:docMk/>
          <pc:sldMk cId="1660567630" sldId="2146849418"/>
        </pc:sldMkLst>
      </pc:sldChg>
      <pc:sldChg chg="addSp modSp">
        <pc:chgData name="raniya.richter@designoffices.de" userId="b72066f5-877e-4f86-abb4-374d784b9883" providerId="ADAL" clId="{54C929DF-CB50-543B-9B34-A41441DBACFF}" dt="2025-09-16T09:56:50.376" v="0"/>
        <pc:sldMkLst>
          <pc:docMk/>
          <pc:sldMk cId="2052153435" sldId="2146849420"/>
        </pc:sldMkLst>
        <pc:spChg chg="add mod">
          <ac:chgData name="raniya.richter@designoffices.de" userId="b72066f5-877e-4f86-abb4-374d784b9883" providerId="ADAL" clId="{54C929DF-CB50-543B-9B34-A41441DBACFF}" dt="2025-09-16T09:56:50.376" v="0"/>
          <ac:spMkLst>
            <pc:docMk/>
            <pc:sldMk cId="2052153435" sldId="2146849420"/>
            <ac:spMk id="2" creationId="{10DF815B-B63A-4267-7770-9182D9D9A71A}"/>
          </ac:spMkLst>
        </pc:spChg>
      </pc:sldChg>
      <pc:sldChg chg="modSp mod">
        <pc:chgData name="raniya.richter@designoffices.de" userId="b72066f5-877e-4f86-abb4-374d784b9883" providerId="ADAL" clId="{54C929DF-CB50-543B-9B34-A41441DBACFF}" dt="2025-09-16T10:06:43.477" v="61" actId="20577"/>
        <pc:sldMkLst>
          <pc:docMk/>
          <pc:sldMk cId="193718015" sldId="2146849421"/>
        </pc:sldMkLst>
        <pc:spChg chg="mod">
          <ac:chgData name="raniya.richter@designoffices.de" userId="b72066f5-877e-4f86-abb4-374d784b9883" providerId="ADAL" clId="{54C929DF-CB50-543B-9B34-A41441DBACFF}" dt="2025-09-16T09:57:19.325" v="19" actId="20577"/>
          <ac:spMkLst>
            <pc:docMk/>
            <pc:sldMk cId="193718015" sldId="2146849421"/>
            <ac:spMk id="24" creationId="{CDDB4439-2440-6608-AABC-0611D215D7D8}"/>
          </ac:spMkLst>
        </pc:spChg>
        <pc:spChg chg="mod">
          <ac:chgData name="raniya.richter@designoffices.de" userId="b72066f5-877e-4f86-abb4-374d784b9883" providerId="ADAL" clId="{54C929DF-CB50-543B-9B34-A41441DBACFF}" dt="2025-09-16T10:06:43.477" v="61" actId="20577"/>
          <ac:spMkLst>
            <pc:docMk/>
            <pc:sldMk cId="193718015" sldId="2146849421"/>
            <ac:spMk id="31" creationId="{1AD2337B-AEAC-237F-6A76-34327D2AEDB3}"/>
          </ac:spMkLst>
        </pc:spChg>
        <pc:graphicFrameChg chg="modGraphic">
          <ac:chgData name="raniya.richter@designoffices.de" userId="b72066f5-877e-4f86-abb4-374d784b9883" providerId="ADAL" clId="{54C929DF-CB50-543B-9B34-A41441DBACFF}" dt="2025-09-16T10:00:44.071" v="44" actId="20577"/>
          <ac:graphicFrameMkLst>
            <pc:docMk/>
            <pc:sldMk cId="193718015" sldId="2146849421"/>
            <ac:graphicFrameMk id="27" creationId="{F8924A93-C2A5-085D-9768-2E29D6F251B6}"/>
          </ac:graphicFrameMkLst>
        </pc:graphicFrameChg>
      </pc:sldChg>
      <pc:sldChg chg="addSp delSp modSp mod">
        <pc:chgData name="raniya.richter@designoffices.de" userId="b72066f5-877e-4f86-abb4-374d784b9883" providerId="ADAL" clId="{54C929DF-CB50-543B-9B34-A41441DBACFF}" dt="2025-09-16T09:59:27.129" v="39" actId="207"/>
        <pc:sldMkLst>
          <pc:docMk/>
          <pc:sldMk cId="2340238799" sldId="2146849425"/>
        </pc:sldMkLst>
        <pc:spChg chg="add del mod">
          <ac:chgData name="raniya.richter@designoffices.de" userId="b72066f5-877e-4f86-abb4-374d784b9883" providerId="ADAL" clId="{54C929DF-CB50-543B-9B34-A41441DBACFF}" dt="2025-09-16T09:57:00.632" v="4" actId="478"/>
          <ac:spMkLst>
            <pc:docMk/>
            <pc:sldMk cId="2340238799" sldId="2146849425"/>
            <ac:spMk id="2" creationId="{F365F900-A714-EBCD-D478-BC4F769CF3FE}"/>
          </ac:spMkLst>
        </pc:spChg>
        <pc:spChg chg="mod">
          <ac:chgData name="raniya.richter@designoffices.de" userId="b72066f5-877e-4f86-abb4-374d784b9883" providerId="ADAL" clId="{54C929DF-CB50-543B-9B34-A41441DBACFF}" dt="2025-09-16T09:57:06.386" v="18" actId="20577"/>
          <ac:spMkLst>
            <pc:docMk/>
            <pc:sldMk cId="2340238799" sldId="2146849425"/>
            <ac:spMk id="25" creationId="{0D3C43C3-ECC1-517C-22A5-D09CF9D36718}"/>
          </ac:spMkLst>
        </pc:spChg>
        <pc:graphicFrameChg chg="modGraphic">
          <ac:chgData name="raniya.richter@designoffices.de" userId="b72066f5-877e-4f86-abb4-374d784b9883" providerId="ADAL" clId="{54C929DF-CB50-543B-9B34-A41441DBACFF}" dt="2025-09-16T09:59:27.129" v="39" actId="207"/>
          <ac:graphicFrameMkLst>
            <pc:docMk/>
            <pc:sldMk cId="2340238799" sldId="2146849425"/>
            <ac:graphicFrameMk id="5" creationId="{159D50E3-EAEB-6FA8-A081-D10A1BE56DA5}"/>
          </ac:graphicFrameMkLst>
        </pc:graphicFrameChg>
      </pc:sldChg>
      <pc:sldChg chg="modSp mod">
        <pc:chgData name="raniya.richter@designoffices.de" userId="b72066f5-877e-4f86-abb4-374d784b9883" providerId="ADAL" clId="{54C929DF-CB50-543B-9B34-A41441DBACFF}" dt="2025-09-16T09:59:41.967" v="43" actId="207"/>
        <pc:sldMkLst>
          <pc:docMk/>
          <pc:sldMk cId="197186427" sldId="2146849426"/>
        </pc:sldMkLst>
        <pc:spChg chg="mod">
          <ac:chgData name="raniya.richter@designoffices.de" userId="b72066f5-877e-4f86-abb4-374d784b9883" providerId="ADAL" clId="{54C929DF-CB50-543B-9B34-A41441DBACFF}" dt="2025-09-16T09:57:26.927" v="32" actId="20577"/>
          <ac:spMkLst>
            <pc:docMk/>
            <pc:sldMk cId="197186427" sldId="2146849426"/>
            <ac:spMk id="22" creationId="{D9A6C33F-8CB9-A830-AF44-68219C419E02}"/>
          </ac:spMkLst>
        </pc:spChg>
        <pc:spChg chg="mod">
          <ac:chgData name="raniya.richter@designoffices.de" userId="b72066f5-877e-4f86-abb4-374d784b9883" providerId="ADAL" clId="{54C929DF-CB50-543B-9B34-A41441DBACFF}" dt="2025-09-16T09:57:22.146" v="20" actId="20577"/>
          <ac:spMkLst>
            <pc:docMk/>
            <pc:sldMk cId="197186427" sldId="2146849426"/>
            <ac:spMk id="26" creationId="{17089755-E09F-E6D9-697B-0CAD30F780E1}"/>
          </ac:spMkLst>
        </pc:spChg>
        <pc:graphicFrameChg chg="modGraphic">
          <ac:chgData name="raniya.richter@designoffices.de" userId="b72066f5-877e-4f86-abb4-374d784b9883" providerId="ADAL" clId="{54C929DF-CB50-543B-9B34-A41441DBACFF}" dt="2025-09-16T09:59:41.967" v="43" actId="207"/>
          <ac:graphicFrameMkLst>
            <pc:docMk/>
            <pc:sldMk cId="197186427" sldId="2146849426"/>
            <ac:graphicFrameMk id="3" creationId="{E596BD03-017D-5F8C-E068-616EE1C5E1B1}"/>
          </ac:graphicFrameMkLst>
        </pc:graphicFrameChg>
      </pc:sldChg>
    </pc:docChg>
  </pc:docChgLst>
  <pc:docChgLst>
    <pc:chgData name="hoang-viet.nguyen@designoffices.de" userId="S::hoang-viet.nguyen@designoffices.de::80909faa-df90-4eab-acf9-c8d966870787" providerId="AD" clId="Web-{D784B91E-E237-72FD-A2D7-9E2A3512054F}"/>
    <pc:docChg chg="delSld">
      <pc:chgData name="hoang-viet.nguyen@designoffices.de" userId="S::hoang-viet.nguyen@designoffices.de::80909faa-df90-4eab-acf9-c8d966870787" providerId="AD" clId="Web-{D784B91E-E237-72FD-A2D7-9E2A3512054F}" dt="2024-10-08T12:25:37.990" v="0"/>
      <pc:docMkLst>
        <pc:docMk/>
      </pc:docMkLst>
      <pc:sldChg chg="del">
        <pc:chgData name="hoang-viet.nguyen@designoffices.de" userId="S::hoang-viet.nguyen@designoffices.de::80909faa-df90-4eab-acf9-c8d966870787" providerId="AD" clId="Web-{D784B91E-E237-72FD-A2D7-9E2A3512054F}" dt="2024-10-08T12:25:37.990" v="0"/>
        <pc:sldMkLst>
          <pc:docMk/>
          <pc:sldMk cId="859911787" sldId="2146849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458A20-622F-DB86-A635-BDAB0614F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45D1B4-F1E9-EFE2-3561-3619310BA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729E-FC6E-9F4F-BD84-73539D037498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E6FB1-F933-9337-3980-06BCA7342C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E5EDF-DA8D-E9CA-DA22-CF86E17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51F2-42B7-8E43-8CB7-85EBE12781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50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0F265987-B1D5-4F40-98DD-1FF4BCC681F4}" type="datetimeFigureOut">
              <a:rPr lang="de-DE" smtClean="0"/>
              <a:pPr/>
              <a:t>16.09.2025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roy" pitchFamily="2" charset="77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roy" pitchFamily="2" charset="77"/>
              </a:defRPr>
            </a:lvl1pPr>
          </a:lstStyle>
          <a:p>
            <a:fld id="{18507C97-06EB-4E49-8273-FC259ADDC8B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ro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6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8507C97-06EB-4E49-8273-FC259ADDC8B1}" type="slidenum">
              <a:rPr/>
              <a:pPr algn="l"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7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442913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973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050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50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19710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04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4873083"/>
            <a:ext cx="3781425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337017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Highlights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F4962-4F78-F746-0466-39C6E851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4713" y="3879075"/>
            <a:ext cx="2906713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esti</a:t>
            </a:r>
            <a:r>
              <a:rPr lang="en-GB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1E10D-A0D0-4D6A-A76A-DCE98A8137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3557" y="4873083"/>
            <a:ext cx="4229362" cy="1543592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391992-E1A9-D9A7-6917-EAEC6321FC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57" y="3879075"/>
            <a:ext cx="3354650" cy="845712"/>
          </a:xfrm>
        </p:spPr>
        <p:txBody>
          <a:bodyPr anchor="b"/>
          <a:lstStyle>
            <a:lvl1pPr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esti</a:t>
            </a:r>
            <a:r>
              <a:rPr lang="en-GB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CFE4057-3744-9B12-139C-1DB1E6E95B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9341" y="1917305"/>
            <a:ext cx="2470881" cy="1543592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Lorem ipsum dolor sit amet, consectetuer adipiscing elit. Maecenas porttitor congue massa.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E0D2AE-E748-FE8B-B064-7E6DE09C1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9341" y="969074"/>
            <a:ext cx="2470881" cy="845712"/>
          </a:xfrm>
        </p:spPr>
        <p:txBody>
          <a:bodyPr anchor="b"/>
          <a:lstStyle>
            <a:lvl1pPr algn="r">
              <a:lnSpc>
                <a:spcPct val="100000"/>
              </a:lnSpc>
              <a:defRPr sz="3000" b="0" i="0">
                <a:latin typeface="Recoleta Light" pitchFamily="2" charset="77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esti</a:t>
            </a:r>
            <a:r>
              <a:rPr lang="en-GB"/>
              <a:t> lorem.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212907-73E4-9DD2-2678-6A292FDAD9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13" y="1736725"/>
            <a:ext cx="3349625" cy="19081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F8BF38E-4C88-BE1C-EABF-BF9A67589FC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563556" y="441325"/>
            <a:ext cx="4185532" cy="2771775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49DC144-18ED-8D1F-6ABC-0D09F0068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69340" y="3644900"/>
            <a:ext cx="2470881" cy="27686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E1C0A1A7-61B0-3D74-1498-B3175D275332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42469A3E-7784-1B6C-C6A3-EBD78DFC0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0E6358-6DB2-4928-E2CB-E1A8AE6DC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2045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D9CE9A-3977-0C24-4900-6ED7BD3BF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5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2909888"/>
            <a:ext cx="2906713" cy="3074987"/>
          </a:xfrm>
        </p:spPr>
        <p:txBody>
          <a:bodyPr anchor="b"/>
          <a:lstStyle/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42A0EA1C-00ED-C6EA-E109-C1F5E241E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7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/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15FB15-107E-1609-9AEB-FB4113492A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553998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76537367-7CCF-10F3-237F-512BD902B5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449356"/>
            <a:ext cx="2907488" cy="2123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73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10874375" cy="597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AE44B9E-B7D9-06C9-0AE1-0F586AEE3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4142" y="3791415"/>
            <a:ext cx="3330032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E1CFB9-C4E8-DED8-31E6-CE93B39824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3" y="3791415"/>
            <a:ext cx="2906713" cy="2193460"/>
          </a:xfrm>
        </p:spPr>
        <p:txBody>
          <a:bodyPr anchor="t"/>
          <a:lstStyle>
            <a:lvl1pPr algn="ctr">
              <a:defRPr sz="1200"/>
            </a:lvl1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66F6DAD-A90C-E003-C058-A4960FB37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7625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/>
              <a:t>Lorem ipsum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704C5D5-9972-FB37-6F1F-8908B406A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4143" y="3213100"/>
            <a:ext cx="3330032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/>
              <a:t>Lorem ipsum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7575A7-0A28-51E5-30B7-9FFAB4C1FC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0574" y="3213100"/>
            <a:ext cx="2906713" cy="452321"/>
          </a:xfrm>
        </p:spPr>
        <p:txBody>
          <a:bodyPr anchor="b"/>
          <a:lstStyle>
            <a:lvl1pPr algn="ctr">
              <a:defRPr sz="2000" b="1" i="0">
                <a:latin typeface="Recoleta Bold" pitchFamily="2" charset="77"/>
              </a:defRPr>
            </a:lvl1pPr>
          </a:lstStyle>
          <a:p>
            <a:pPr lvl="0"/>
            <a:r>
              <a:rPr lang="en-GB"/>
              <a:t>Lorem ipsum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935AC19-7CBB-E1A5-FA19-8B3E505461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Hier steht etwas.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90AF5515-A78B-1B0F-1D07-B56C0A286E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87471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E509C5-BB17-989D-102E-A8B30E4E1D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7625" y="3791415"/>
            <a:ext cx="2906713" cy="219346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3BBB60-1889-5EE8-3D0F-E8044F75F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685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Hier steht etwas.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43E38B28-4AE2-01D5-7952-D61FE2A430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16850" y="1994585"/>
            <a:ext cx="2907488" cy="20441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21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7D3FCF2D-AB92-CAF6-63E2-25881BF84FCD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3" name="Grafik 10">
            <a:extLst>
              <a:ext uri="{FF2B5EF4-FFF2-40B4-BE49-F238E27FC236}">
                <a16:creationId xmlns:a16="http://schemas.microsoft.com/office/drawing/2014/main" id="{FDA7D4C7-E29C-4BB1-4F5C-9BEAA5E9D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ABFE2-CFA9-2583-07B7-50EFEA2024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E65CE263-5D67-93F7-CB6A-DAFCD8B0E6B8}"/>
              </a:ext>
            </a:extLst>
          </p:cNvPr>
          <p:cNvSpPr/>
          <p:nvPr userDrawn="1"/>
        </p:nvSpPr>
        <p:spPr>
          <a:xfrm>
            <a:off x="7967663" y="443345"/>
            <a:ext cx="3781425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Gilroy" pitchFamily="2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A9640CD-9058-CE05-F179-AD407924A4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9800" y="873125"/>
            <a:ext cx="2907488" cy="1107996"/>
          </a:xfr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Hier steht etwas.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4BE473-8C12-B1A0-1DC6-BE5E33515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9800" y="1994585"/>
            <a:ext cx="2907488" cy="20633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32E9F6-891A-A4D9-DC75-A7494078EC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0575" y="2909888"/>
            <a:ext cx="2906713" cy="307498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GB" err="1"/>
              <a:t>urna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968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A824A59-EF78-4DDB-43DE-905729B64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88" y="1736725"/>
            <a:ext cx="3338049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8EA9CEE2-7F4B-D641-23B3-647C3F80A2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9635" y="1736725"/>
            <a:ext cx="3344540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0BA08846-0C74-6319-832D-7524D4B779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44557" y="1736725"/>
            <a:ext cx="3304532" cy="42481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endParaRPr lang="de-DE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E7CE0-4110-F01D-4564-6C607413F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1002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DDE8FA-0B34-3397-238D-0DFF19B12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A80119BC-5876-C9E9-D040-BC66F7EF54A5}"/>
              </a:ext>
            </a:extLst>
          </p:cNvPr>
          <p:cNvSpPr/>
          <p:nvPr userDrawn="1"/>
        </p:nvSpPr>
        <p:spPr>
          <a:xfrm>
            <a:off x="6527799" y="443345"/>
            <a:ext cx="5221289" cy="597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9" name="Grafik 23">
            <a:extLst>
              <a:ext uri="{FF2B5EF4-FFF2-40B4-BE49-F238E27FC236}">
                <a16:creationId xmlns:a16="http://schemas.microsoft.com/office/drawing/2014/main" id="{484D6040-D442-84D5-FBA2-AAF5DC030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859" y="5534648"/>
            <a:ext cx="2914794" cy="67601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814034-18C8-C944-C0E2-3EB569728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9936" y="1304925"/>
            <a:ext cx="4347352" cy="1656000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Recoleta Light" pitchFamily="2" charset="77"/>
              </a:defRPr>
            </a:lvl1pPr>
          </a:lstStyle>
          <a:p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!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E339BCA-BFEC-D72E-CE55-8BB464E42D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9936" y="874000"/>
            <a:ext cx="4347352" cy="22159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</p:spTree>
    <p:extLst>
      <p:ext uri="{BB962C8B-B14F-4D97-AF65-F5344CB8AC3E}">
        <p14:creationId xmlns:p14="http://schemas.microsoft.com/office/powerpoint/2010/main" val="235951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EFB2208-AC41-2073-1C6A-1AA54D40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3013501"/>
            <a:ext cx="9609136" cy="830997"/>
          </a:xfrm>
        </p:spPr>
        <p:txBody>
          <a:bodyPr anchor="ctr" anchorCtr="0"/>
          <a:lstStyle>
            <a:lvl1pPr algn="l">
              <a:defRPr sz="6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Über Design Offices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3271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51C2DA78-AC77-1124-6373-8DD3EAE20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EB86D-1467-8A73-24DD-E24937C3A1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137939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1EE7-471F-C6DB-FB68-DF5485A986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4764" y="1736725"/>
            <a:ext cx="9609136" cy="2107773"/>
          </a:xfrm>
        </p:spPr>
        <p:txBody>
          <a:bodyPr anchor="b" anchorCtr="0"/>
          <a:lstStyle>
            <a:lvl1pPr algn="l">
              <a:defRPr sz="60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E66513-0716-61AA-4AE3-E67404D2D74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E2A9C5-276F-BE0A-AE47-50E98E303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E9F33-9FC0-D36F-98A3-3B7718E2B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BA83CA3-AFB4-46B5-B2AD-C41A91464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100" y="3937737"/>
            <a:ext cx="5219700" cy="1057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41805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  <p15:guide id="4" orient="horz" pos="41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B90A-8DB5-AB52-1A51-DEFE57A5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101" y="3013502"/>
            <a:ext cx="4787899" cy="83099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GB" err="1"/>
              <a:t>Inhalte</a:t>
            </a:r>
            <a:endParaRPr lang="en-GB"/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D83DFD50-795F-A8A6-AF1E-771F3FCB3274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79E61380-CDAA-30A7-DB8E-55D948E65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3DA985-9468-8C99-7B51-F322FC392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3D218D5-0671-08E8-F861-CD4BA9B62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4847" y="1310713"/>
            <a:ext cx="3501999" cy="42365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/>
            </a:lvl1pPr>
          </a:lstStyle>
          <a:p>
            <a:pPr>
              <a:lnSpc>
                <a:spcPts val="3100"/>
              </a:lnSpc>
            </a:pPr>
            <a:r>
              <a:rPr lang="de-DE"/>
              <a:t>Über Design Offices</a:t>
            </a:r>
          </a:p>
          <a:p>
            <a:pPr>
              <a:lnSpc>
                <a:spcPts val="3100"/>
              </a:lnSpc>
            </a:pPr>
            <a:r>
              <a:rPr lang="de-DE"/>
              <a:t>Fakten zur Stadt</a:t>
            </a:r>
            <a:endParaRPr lang="en-DE"/>
          </a:p>
          <a:p>
            <a:pPr>
              <a:lnSpc>
                <a:spcPts val="3100"/>
              </a:lnSpc>
            </a:pPr>
            <a:r>
              <a:rPr lang="en-DE"/>
              <a:t>Standortinformation</a:t>
            </a:r>
            <a:r>
              <a:rPr lang="de-DE"/>
              <a:t>en</a:t>
            </a:r>
            <a:endParaRPr lang="en-DE"/>
          </a:p>
          <a:p>
            <a:pPr>
              <a:lnSpc>
                <a:spcPts val="3100"/>
              </a:lnSpc>
            </a:pPr>
            <a:r>
              <a:rPr lang="en-DE"/>
              <a:t>Produktportfolio</a:t>
            </a:r>
          </a:p>
        </p:txBody>
      </p:sp>
    </p:spTree>
    <p:extLst>
      <p:ext uri="{BB962C8B-B14F-4D97-AF65-F5344CB8AC3E}">
        <p14:creationId xmlns:p14="http://schemas.microsoft.com/office/powerpoint/2010/main" val="39551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1A32423-EB9D-CEBC-20BD-DA81FD640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/>
              <a:t>Hier steht eine Überschrift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82697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1F33CF8-508E-4E0A-6D1F-7A98FC9437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Hier steht eine </a:t>
            </a:r>
            <a:r>
              <a:rPr lang="de-DE" err="1"/>
              <a:t>Subline</a:t>
            </a:r>
            <a:r>
              <a:rPr lang="de-DE"/>
              <a:t> - Datum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41F7EAA-9533-E4F0-58D8-C58B653B0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4810035" cy="518231"/>
          </a:xfrm>
        </p:spPr>
        <p:txBody>
          <a:bodyPr anchor="t" anchorCtr="0">
            <a:noAutofit/>
          </a:bodyPr>
          <a:lstStyle/>
          <a:p>
            <a:r>
              <a:rPr lang="de-DE"/>
              <a:t>Erdgeschoss</a:t>
            </a:r>
          </a:p>
        </p:txBody>
      </p:sp>
    </p:spTree>
    <p:extLst>
      <p:ext uri="{BB962C8B-B14F-4D97-AF65-F5344CB8AC3E}">
        <p14:creationId xmlns:p14="http://schemas.microsoft.com/office/powerpoint/2010/main" val="3893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CB579D17-AE96-A7D3-CBAC-427DE713E5F3}"/>
              </a:ext>
            </a:extLst>
          </p:cNvPr>
          <p:cNvSpPr/>
          <p:nvPr userDrawn="1"/>
        </p:nvSpPr>
        <p:spPr>
          <a:xfrm>
            <a:off x="0" y="-1"/>
            <a:ext cx="445654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latin typeface="Gilroy" pitchFamily="2" charset="77"/>
            </a:endParaRP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F5A3D601-2B9A-5D7B-1FFB-BD816BEC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491320" y="767084"/>
            <a:ext cx="1424775" cy="33044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DCF01D-44F6-4DBD-8756-DD83BD864F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1308663" y="4836355"/>
            <a:ext cx="3070409" cy="3194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48CA7-4B3A-8B27-1390-BD2DCF053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4713" y="2297113"/>
            <a:ext cx="3781425" cy="4119562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957-1782-80EC-1F21-98EBE9DD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165" y="441325"/>
            <a:ext cx="10894923" cy="908599"/>
          </a:xfrm>
        </p:spPr>
        <p:txBody>
          <a:bodyPr anchor="t" anchorCtr="0">
            <a:noAutofit/>
          </a:bodyPr>
          <a:lstStyle/>
          <a:p>
            <a:r>
              <a:rPr lang="de-DE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977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7BB989E-9940-2587-1DB2-9D57D04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873124"/>
            <a:ext cx="104409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Das ist eine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A2F69B-38B1-3E95-6355-651A7BF3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736725"/>
            <a:ext cx="10440988" cy="424815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2" r:id="rId2"/>
    <p:sldLayoutId id="2147483685" r:id="rId3"/>
    <p:sldLayoutId id="2147483751" r:id="rId4"/>
    <p:sldLayoutId id="2147483753" r:id="rId5"/>
    <p:sldLayoutId id="2147483754" r:id="rId6"/>
    <p:sldLayoutId id="2147483756" r:id="rId7"/>
    <p:sldLayoutId id="2147483765" r:id="rId8"/>
    <p:sldLayoutId id="2147483763" r:id="rId9"/>
    <p:sldLayoutId id="2147483766" r:id="rId10"/>
    <p:sldLayoutId id="2147483767" r:id="rId11"/>
    <p:sldLayoutId id="2147483750" r:id="rId12"/>
    <p:sldLayoutId id="2147483742" r:id="rId13"/>
    <p:sldLayoutId id="2147483757" r:id="rId14"/>
    <p:sldLayoutId id="2147483759" r:id="rId15"/>
    <p:sldLayoutId id="2147483760" r:id="rId16"/>
    <p:sldLayoutId id="2147483761" r:id="rId17"/>
    <p:sldLayoutId id="2147483762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ilroy 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ilroy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ilroy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ilro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55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pos="824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2933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7" pos="6856" userDrawn="1">
          <p15:clr>
            <a:srgbClr val="F26B43"/>
          </p15:clr>
        </p15:guide>
        <p15:guide id="18" pos="2661" userDrawn="1">
          <p15:clr>
            <a:srgbClr val="F26B43"/>
          </p15:clr>
        </p15:guide>
        <p15:guide id="19" pos="1096" userDrawn="1">
          <p15:clr>
            <a:srgbClr val="F26B43"/>
          </p15:clr>
        </p15:guide>
        <p15:guide id="20" pos="7129" userDrawn="1">
          <p15:clr>
            <a:srgbClr val="F26B43"/>
          </p15:clr>
        </p15:guide>
        <p15:guide id="21" orient="horz" pos="550" userDrawn="1">
          <p15:clr>
            <a:srgbClr val="F26B43"/>
          </p15:clr>
        </p15:guide>
        <p15:guide id="22" orient="horz" pos="3770" userDrawn="1">
          <p15:clr>
            <a:srgbClr val="F26B43"/>
          </p15:clr>
        </p15:guide>
        <p15:guide id="23" pos="5314" userDrawn="1">
          <p15:clr>
            <a:srgbClr val="F26B43"/>
          </p15:clr>
        </p15:guide>
        <p15:guide id="24" orient="horz" pos="822" userDrawn="1">
          <p15:clr>
            <a:srgbClr val="F26B43"/>
          </p15:clr>
        </p15:guide>
        <p15:guide id="25" orient="horz" pos="3498" userDrawn="1">
          <p15:clr>
            <a:srgbClr val="F26B43"/>
          </p15:clr>
        </p15:guide>
        <p15:guide id="26" pos="5042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8" pos="4112" userDrawn="1">
          <p15:clr>
            <a:srgbClr val="F26B43"/>
          </p15:clr>
        </p15:guide>
        <p15:guide id="29" orient="horz" pos="2024" userDrawn="1">
          <p15:clr>
            <a:srgbClr val="F26B43"/>
          </p15:clr>
        </p15:guide>
        <p15:guide id="30" orient="horz" pos="2296" userDrawn="1">
          <p15:clr>
            <a:srgbClr val="F26B43"/>
          </p15:clr>
        </p15:guide>
        <p15:guide id="31" pos="4384" userDrawn="1">
          <p15:clr>
            <a:srgbClr val="F26B43"/>
          </p15:clr>
        </p15:guide>
        <p15:guide id="32" pos="3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2AF587FE-E2C4-8588-6718-F61F2C9C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l="14914" b="33963"/>
          <a:stretch/>
        </p:blipFill>
        <p:spPr>
          <a:xfrm>
            <a:off x="442913" y="-1"/>
            <a:ext cx="1174908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82C11-C5EA-72EA-0A43-61B586D3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764" y="3013501"/>
            <a:ext cx="9609136" cy="830997"/>
          </a:xfrm>
        </p:spPr>
        <p:txBody>
          <a:bodyPr/>
          <a:lstStyle/>
          <a:p>
            <a:pPr algn="l" rtl="0"/>
            <a:r>
              <a:rPr lang="en-gb" b="0" i="0" u="none" baseline="0"/>
              <a:t>Floor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041B3-5A30-35EF-9E4C-0F064A8A1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F394A-5E9C-FF1D-9FAF-D4072D47B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 rtl="0"/>
            <a:r>
              <a:rPr lang="en-GB"/>
              <a:t>Munich</a:t>
            </a:r>
            <a:r>
              <a:rPr lang="en-gb" b="0" i="0" u="none" baseline="0"/>
              <a:t> Nove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AB8DCE-5BC8-5E23-F722-4944A0B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1" i="0" u="none" baseline="0"/>
              <a:t>Ground </a:t>
            </a:r>
            <a:r>
              <a:rPr lang="en-gb" b="0">
                <a:latin typeface="Gilroy" panose="00000500000000000000" pitchFamily="50" charset="0"/>
              </a:rPr>
              <a:t>F</a:t>
            </a:r>
            <a:r>
              <a:rPr lang="en-gb" b="0" i="0" u="none" baseline="0">
                <a:latin typeface="Gilroy" panose="00000500000000000000" pitchFamily="50" charset="0"/>
              </a:rPr>
              <a:t>loor</a:t>
            </a: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1AD2337B-AEAC-237F-6A76-34327D2AEDB3}"/>
              </a:ext>
            </a:extLst>
          </p:cNvPr>
          <p:cNvSpPr txBox="1">
            <a:spLocks/>
          </p:cNvSpPr>
          <p:nvPr/>
        </p:nvSpPr>
        <p:spPr>
          <a:xfrm>
            <a:off x="10616992" y="508695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gb" sz="800" b="0" i="0" u="none" baseline="0">
                <a:latin typeface="+mn-lt"/>
                <a:cs typeface="Helvetica Now Display Cn XBd Narrow"/>
              </a:rPr>
              <a:t>With flexible walls</a:t>
            </a:r>
          </a:p>
        </p:txBody>
      </p:sp>
      <p:sp>
        <p:nvSpPr>
          <p:cNvPr id="32" name="Ellipse 20">
            <a:extLst>
              <a:ext uri="{FF2B5EF4-FFF2-40B4-BE49-F238E27FC236}">
                <a16:creationId xmlns:a16="http://schemas.microsoft.com/office/drawing/2014/main" id="{72B8C308-EE73-6C48-89C4-57D956921374}"/>
              </a:ext>
            </a:extLst>
          </p:cNvPr>
          <p:cNvSpPr/>
          <p:nvPr/>
        </p:nvSpPr>
        <p:spPr>
          <a:xfrm>
            <a:off x="10310795" y="560425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endParaRPr lang="en-gb" sz="1000" b="1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17" name="Ellipse 20">
            <a:extLst>
              <a:ext uri="{FF2B5EF4-FFF2-40B4-BE49-F238E27FC236}">
                <a16:creationId xmlns:a16="http://schemas.microsoft.com/office/drawing/2014/main" id="{63CB6D9F-90A1-373F-A402-5E9973214236}"/>
              </a:ext>
            </a:extLst>
          </p:cNvPr>
          <p:cNvSpPr/>
          <p:nvPr/>
        </p:nvSpPr>
        <p:spPr>
          <a:xfrm>
            <a:off x="896574" y="314238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0" name="Ellipse 24">
            <a:extLst>
              <a:ext uri="{FF2B5EF4-FFF2-40B4-BE49-F238E27FC236}">
                <a16:creationId xmlns:a16="http://schemas.microsoft.com/office/drawing/2014/main" id="{78D17BC2-9089-8BA9-0FEA-7BED97D3E444}"/>
              </a:ext>
            </a:extLst>
          </p:cNvPr>
          <p:cNvSpPr/>
          <p:nvPr/>
        </p:nvSpPr>
        <p:spPr>
          <a:xfrm>
            <a:off x="896574" y="355578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21" name="Ellipse 26">
            <a:extLst>
              <a:ext uri="{FF2B5EF4-FFF2-40B4-BE49-F238E27FC236}">
                <a16:creationId xmlns:a16="http://schemas.microsoft.com/office/drawing/2014/main" id="{5CC7F3D5-5B30-1A9F-89A2-8B298044BA46}"/>
              </a:ext>
            </a:extLst>
          </p:cNvPr>
          <p:cNvSpPr/>
          <p:nvPr/>
        </p:nvSpPr>
        <p:spPr>
          <a:xfrm>
            <a:off x="896574" y="396918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22" name="Ellipse 29">
            <a:extLst>
              <a:ext uri="{FF2B5EF4-FFF2-40B4-BE49-F238E27FC236}">
                <a16:creationId xmlns:a16="http://schemas.microsoft.com/office/drawing/2014/main" id="{2BCEC343-EFE7-795C-0656-32D684F0B090}"/>
              </a:ext>
            </a:extLst>
          </p:cNvPr>
          <p:cNvSpPr/>
          <p:nvPr/>
        </p:nvSpPr>
        <p:spPr>
          <a:xfrm>
            <a:off x="896574" y="43825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33" name="Ellipse 33">
            <a:extLst>
              <a:ext uri="{FF2B5EF4-FFF2-40B4-BE49-F238E27FC236}">
                <a16:creationId xmlns:a16="http://schemas.microsoft.com/office/drawing/2014/main" id="{60780EFD-FABC-72E5-F4F2-59E211097CD3}"/>
              </a:ext>
            </a:extLst>
          </p:cNvPr>
          <p:cNvSpPr/>
          <p:nvPr/>
        </p:nvSpPr>
        <p:spPr>
          <a:xfrm>
            <a:off x="896574" y="47959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34" name="Ellipse 35">
            <a:extLst>
              <a:ext uri="{FF2B5EF4-FFF2-40B4-BE49-F238E27FC236}">
                <a16:creationId xmlns:a16="http://schemas.microsoft.com/office/drawing/2014/main" id="{A1C4E18C-9EAD-33AF-031C-65F913FC82E5}"/>
              </a:ext>
            </a:extLst>
          </p:cNvPr>
          <p:cNvSpPr/>
          <p:nvPr/>
        </p:nvSpPr>
        <p:spPr>
          <a:xfrm>
            <a:off x="896574" y="52093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35" name="Ellipse 39">
            <a:extLst>
              <a:ext uri="{FF2B5EF4-FFF2-40B4-BE49-F238E27FC236}">
                <a16:creationId xmlns:a16="http://schemas.microsoft.com/office/drawing/2014/main" id="{268B7699-C396-8D6E-7A84-F0AD90440943}"/>
              </a:ext>
            </a:extLst>
          </p:cNvPr>
          <p:cNvSpPr/>
          <p:nvPr/>
        </p:nvSpPr>
        <p:spPr>
          <a:xfrm>
            <a:off x="886272" y="56227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36" name="Ellipse 41">
            <a:extLst>
              <a:ext uri="{FF2B5EF4-FFF2-40B4-BE49-F238E27FC236}">
                <a16:creationId xmlns:a16="http://schemas.microsoft.com/office/drawing/2014/main" id="{1D6777FB-EA41-8DD7-E616-0C9A3ED90BF0}"/>
              </a:ext>
            </a:extLst>
          </p:cNvPr>
          <p:cNvSpPr/>
          <p:nvPr/>
        </p:nvSpPr>
        <p:spPr>
          <a:xfrm>
            <a:off x="896574" y="60361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D6948E75-9926-6FD1-BFD2-4D1978660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2202"/>
              </p:ext>
            </p:extLst>
          </p:nvPr>
        </p:nvGraphicFramePr>
        <p:xfrm>
          <a:off x="1290918" y="2202655"/>
          <a:ext cx="1736487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Reception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13519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7704598-6BF7-6C3E-9656-5A6869B6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808" y="1087169"/>
            <a:ext cx="7451191" cy="4949029"/>
          </a:xfrm>
          <a:prstGeom prst="rect">
            <a:avLst/>
          </a:prstGeom>
        </p:spPr>
      </p:pic>
      <p:sp>
        <p:nvSpPr>
          <p:cNvPr id="11" name="Ellipse 51">
            <a:extLst>
              <a:ext uri="{FF2B5EF4-FFF2-40B4-BE49-F238E27FC236}">
                <a16:creationId xmlns:a16="http://schemas.microsoft.com/office/drawing/2014/main" id="{4BC3FE54-B947-FF96-8F27-9173FF0EC522}"/>
              </a:ext>
            </a:extLst>
          </p:cNvPr>
          <p:cNvSpPr/>
          <p:nvPr/>
        </p:nvSpPr>
        <p:spPr>
          <a:xfrm>
            <a:off x="6752864" y="4790973"/>
            <a:ext cx="254924" cy="254924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1</a:t>
            </a:r>
          </a:p>
        </p:txBody>
      </p:sp>
      <p:sp>
        <p:nvSpPr>
          <p:cNvPr id="12" name="Ellipse 52">
            <a:extLst>
              <a:ext uri="{FF2B5EF4-FFF2-40B4-BE49-F238E27FC236}">
                <a16:creationId xmlns:a16="http://schemas.microsoft.com/office/drawing/2014/main" id="{EC86F251-12A1-BAF5-FBB1-E5686F55613F}"/>
              </a:ext>
            </a:extLst>
          </p:cNvPr>
          <p:cNvSpPr/>
          <p:nvPr/>
        </p:nvSpPr>
        <p:spPr>
          <a:xfrm>
            <a:off x="6849931" y="4352582"/>
            <a:ext cx="254924" cy="254924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2</a:t>
            </a:r>
          </a:p>
        </p:txBody>
      </p:sp>
      <p:sp>
        <p:nvSpPr>
          <p:cNvPr id="14" name="Ellipse 60">
            <a:extLst>
              <a:ext uri="{FF2B5EF4-FFF2-40B4-BE49-F238E27FC236}">
                <a16:creationId xmlns:a16="http://schemas.microsoft.com/office/drawing/2014/main" id="{E611302B-C5B5-7601-97D8-AD0E0ECE874E}"/>
              </a:ext>
            </a:extLst>
          </p:cNvPr>
          <p:cNvSpPr/>
          <p:nvPr/>
        </p:nvSpPr>
        <p:spPr>
          <a:xfrm>
            <a:off x="9874950" y="2600265"/>
            <a:ext cx="254924" cy="254924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8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FDEF2D-1F98-D03B-DC8B-D0761BE287C3}"/>
              </a:ext>
            </a:extLst>
          </p:cNvPr>
          <p:cNvSpPr txBox="1"/>
          <p:nvPr/>
        </p:nvSpPr>
        <p:spPr>
          <a:xfrm rot="19774400">
            <a:off x="5696919" y="2345345"/>
            <a:ext cx="119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Gilroy Bold" pitchFamily="2" charset="77"/>
              </a:rPr>
              <a:t>COMING SOON</a:t>
            </a:r>
          </a:p>
        </p:txBody>
      </p:sp>
      <p:sp>
        <p:nvSpPr>
          <p:cNvPr id="16" name="Ellipse 54">
            <a:extLst>
              <a:ext uri="{FF2B5EF4-FFF2-40B4-BE49-F238E27FC236}">
                <a16:creationId xmlns:a16="http://schemas.microsoft.com/office/drawing/2014/main" id="{2DB8CC8E-1EAC-2AA0-2B41-43B96B89D80A}"/>
              </a:ext>
            </a:extLst>
          </p:cNvPr>
          <p:cNvSpPr/>
          <p:nvPr/>
        </p:nvSpPr>
        <p:spPr>
          <a:xfrm>
            <a:off x="6960270" y="3749525"/>
            <a:ext cx="254924" cy="2549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4</a:t>
            </a:r>
          </a:p>
        </p:txBody>
      </p:sp>
      <p:sp>
        <p:nvSpPr>
          <p:cNvPr id="30" name="Ellipse 59">
            <a:extLst>
              <a:ext uri="{FF2B5EF4-FFF2-40B4-BE49-F238E27FC236}">
                <a16:creationId xmlns:a16="http://schemas.microsoft.com/office/drawing/2014/main" id="{A5ABC3F1-F32B-56E5-E5C1-A3B12C6D7D6F}"/>
              </a:ext>
            </a:extLst>
          </p:cNvPr>
          <p:cNvSpPr/>
          <p:nvPr/>
        </p:nvSpPr>
        <p:spPr>
          <a:xfrm>
            <a:off x="9002338" y="2238461"/>
            <a:ext cx="254924" cy="2549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6</a:t>
            </a:r>
          </a:p>
        </p:txBody>
      </p:sp>
      <p:sp>
        <p:nvSpPr>
          <p:cNvPr id="38" name="Ellipse 57">
            <a:extLst>
              <a:ext uri="{FF2B5EF4-FFF2-40B4-BE49-F238E27FC236}">
                <a16:creationId xmlns:a16="http://schemas.microsoft.com/office/drawing/2014/main" id="{1C30CE61-F8E0-F644-1F30-3C9FE5A046AE}"/>
              </a:ext>
            </a:extLst>
          </p:cNvPr>
          <p:cNvSpPr/>
          <p:nvPr/>
        </p:nvSpPr>
        <p:spPr>
          <a:xfrm>
            <a:off x="7102202" y="3208059"/>
            <a:ext cx="254924" cy="2549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5</a:t>
            </a:r>
          </a:p>
        </p:txBody>
      </p:sp>
      <p:sp>
        <p:nvSpPr>
          <p:cNvPr id="39" name="Ellipse 61">
            <a:extLst>
              <a:ext uri="{FF2B5EF4-FFF2-40B4-BE49-F238E27FC236}">
                <a16:creationId xmlns:a16="http://schemas.microsoft.com/office/drawing/2014/main" id="{0DAFF4BB-11E2-00E2-9C9D-58AA554A9BC7}"/>
              </a:ext>
            </a:extLst>
          </p:cNvPr>
          <p:cNvSpPr/>
          <p:nvPr/>
        </p:nvSpPr>
        <p:spPr>
          <a:xfrm>
            <a:off x="9461024" y="2855189"/>
            <a:ext cx="254924" cy="254924"/>
          </a:xfrm>
          <a:prstGeom prst="ellipse">
            <a:avLst/>
          </a:prstGeom>
          <a:ln w="158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7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8AC2549-3598-2BFA-82B4-BE95D23FA62D}"/>
              </a:ext>
            </a:extLst>
          </p:cNvPr>
          <p:cNvSpPr/>
          <p:nvPr/>
        </p:nvSpPr>
        <p:spPr>
          <a:xfrm rot="664399">
            <a:off x="6553256" y="4222292"/>
            <a:ext cx="856829" cy="99471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rtlCol="0" anchor="ctr" anchorCtr="0"/>
          <a:lstStyle/>
          <a:p>
            <a:pPr algn="ctr"/>
            <a:endParaRPr lang="de-DE" sz="1000" b="1">
              <a:solidFill>
                <a:schemeClr val="bg1"/>
              </a:solidFill>
              <a:latin typeface="Gilroy Bold" pitchFamily="2" charset="77"/>
            </a:endParaRPr>
          </a:p>
        </p:txBody>
      </p:sp>
      <p:sp>
        <p:nvSpPr>
          <p:cNvPr id="41" name="Ellipse 53">
            <a:extLst>
              <a:ext uri="{FF2B5EF4-FFF2-40B4-BE49-F238E27FC236}">
                <a16:creationId xmlns:a16="http://schemas.microsoft.com/office/drawing/2014/main" id="{C8B3BB75-8D2D-15B5-89F9-30B3C5A69960}"/>
              </a:ext>
            </a:extLst>
          </p:cNvPr>
          <p:cNvSpPr/>
          <p:nvPr/>
        </p:nvSpPr>
        <p:spPr>
          <a:xfrm>
            <a:off x="7252390" y="4636751"/>
            <a:ext cx="254924" cy="254924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de-DE" sz="1000" b="1">
                <a:latin typeface="Gilroy Bold" pitchFamily="2" charset="77"/>
              </a:rPr>
              <a:t>3</a:t>
            </a:r>
          </a:p>
        </p:txBody>
      </p:sp>
      <p:sp>
        <p:nvSpPr>
          <p:cNvPr id="2" name="Subtitle 9">
            <a:extLst>
              <a:ext uri="{FF2B5EF4-FFF2-40B4-BE49-F238E27FC236}">
                <a16:creationId xmlns:a16="http://schemas.microsoft.com/office/drawing/2014/main" id="{10DF815B-B63A-4267-7770-9182D9D9A71A}"/>
              </a:ext>
            </a:extLst>
          </p:cNvPr>
          <p:cNvSpPr txBox="1">
            <a:spLocks/>
          </p:cNvSpPr>
          <p:nvPr/>
        </p:nvSpPr>
        <p:spPr>
          <a:xfrm>
            <a:off x="874713" y="1023803"/>
            <a:ext cx="2907488" cy="49757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Meeting &amp; Conference Spaces</a:t>
            </a:r>
          </a:p>
          <a:p>
            <a:r>
              <a:rPr lang="en-GB"/>
              <a:t>Office Spaces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17" name="Ellipse 20">
            <a:extLst>
              <a:ext uri="{FF2B5EF4-FFF2-40B4-BE49-F238E27FC236}">
                <a16:creationId xmlns:a16="http://schemas.microsoft.com/office/drawing/2014/main" id="{63CB6D9F-90A1-373F-A402-5E9973214236}"/>
              </a:ext>
            </a:extLst>
          </p:cNvPr>
          <p:cNvSpPr/>
          <p:nvPr/>
        </p:nvSpPr>
        <p:spPr>
          <a:xfrm>
            <a:off x="896574" y="314238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20" name="Ellipse 24">
            <a:extLst>
              <a:ext uri="{FF2B5EF4-FFF2-40B4-BE49-F238E27FC236}">
                <a16:creationId xmlns:a16="http://schemas.microsoft.com/office/drawing/2014/main" id="{78D17BC2-9089-8BA9-0FEA-7BED97D3E444}"/>
              </a:ext>
            </a:extLst>
          </p:cNvPr>
          <p:cNvSpPr/>
          <p:nvPr/>
        </p:nvSpPr>
        <p:spPr>
          <a:xfrm>
            <a:off x="896574" y="355578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21" name="Ellipse 26">
            <a:extLst>
              <a:ext uri="{FF2B5EF4-FFF2-40B4-BE49-F238E27FC236}">
                <a16:creationId xmlns:a16="http://schemas.microsoft.com/office/drawing/2014/main" id="{5CC7F3D5-5B30-1A9F-89A2-8B298044BA46}"/>
              </a:ext>
            </a:extLst>
          </p:cNvPr>
          <p:cNvSpPr/>
          <p:nvPr/>
        </p:nvSpPr>
        <p:spPr>
          <a:xfrm>
            <a:off x="896574" y="3969188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22" name="Ellipse 29">
            <a:extLst>
              <a:ext uri="{FF2B5EF4-FFF2-40B4-BE49-F238E27FC236}">
                <a16:creationId xmlns:a16="http://schemas.microsoft.com/office/drawing/2014/main" id="{2BCEC343-EFE7-795C-0656-32D684F0B090}"/>
              </a:ext>
            </a:extLst>
          </p:cNvPr>
          <p:cNvSpPr/>
          <p:nvPr/>
        </p:nvSpPr>
        <p:spPr>
          <a:xfrm>
            <a:off x="896574" y="4382590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33" name="Ellipse 33">
            <a:extLst>
              <a:ext uri="{FF2B5EF4-FFF2-40B4-BE49-F238E27FC236}">
                <a16:creationId xmlns:a16="http://schemas.microsoft.com/office/drawing/2014/main" id="{60780EFD-FABC-72E5-F4F2-59E211097CD3}"/>
              </a:ext>
            </a:extLst>
          </p:cNvPr>
          <p:cNvSpPr/>
          <p:nvPr/>
        </p:nvSpPr>
        <p:spPr>
          <a:xfrm>
            <a:off x="896574" y="4795992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34" name="Ellipse 35">
            <a:extLst>
              <a:ext uri="{FF2B5EF4-FFF2-40B4-BE49-F238E27FC236}">
                <a16:creationId xmlns:a16="http://schemas.microsoft.com/office/drawing/2014/main" id="{A1C4E18C-9EAD-33AF-031C-65F913FC82E5}"/>
              </a:ext>
            </a:extLst>
          </p:cNvPr>
          <p:cNvSpPr/>
          <p:nvPr/>
        </p:nvSpPr>
        <p:spPr>
          <a:xfrm>
            <a:off x="896574" y="520939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35" name="Ellipse 39">
            <a:extLst>
              <a:ext uri="{FF2B5EF4-FFF2-40B4-BE49-F238E27FC236}">
                <a16:creationId xmlns:a16="http://schemas.microsoft.com/office/drawing/2014/main" id="{268B7699-C396-8D6E-7A84-F0AD90440943}"/>
              </a:ext>
            </a:extLst>
          </p:cNvPr>
          <p:cNvSpPr/>
          <p:nvPr/>
        </p:nvSpPr>
        <p:spPr>
          <a:xfrm>
            <a:off x="886272" y="562279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36" name="Ellipse 41">
            <a:extLst>
              <a:ext uri="{FF2B5EF4-FFF2-40B4-BE49-F238E27FC236}">
                <a16:creationId xmlns:a16="http://schemas.microsoft.com/office/drawing/2014/main" id="{1D6777FB-EA41-8DD7-E616-0C9A3ED90BF0}"/>
              </a:ext>
            </a:extLst>
          </p:cNvPr>
          <p:cNvSpPr/>
          <p:nvPr/>
        </p:nvSpPr>
        <p:spPr>
          <a:xfrm>
            <a:off x="896574" y="603619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graphicFrame>
        <p:nvGraphicFramePr>
          <p:cNvPr id="5" name="object 19">
            <a:extLst>
              <a:ext uri="{FF2B5EF4-FFF2-40B4-BE49-F238E27FC236}">
                <a16:creationId xmlns:a16="http://schemas.microsoft.com/office/drawing/2014/main" id="{159D50E3-EAEB-6FA8-A081-D10A1BE56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09661"/>
              </p:ext>
            </p:extLst>
          </p:nvPr>
        </p:nvGraphicFramePr>
        <p:xfrm>
          <a:off x="1290918" y="2202655"/>
          <a:ext cx="10458166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398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1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11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W x H </a:t>
                      </a:r>
                      <a:br>
                        <a:rPr kumimoji="0" lang="en-gb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U-shaped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Parliamentary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Circle</a:t>
                      </a: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Banquet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5.7 x 9.9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18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5.7 x 9.9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18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III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112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11.5 x 9.9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70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Meet &amp; Move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47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10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4.9 x 9.6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55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5.7 x 9.6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18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Fireside Room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4.0 x 5.0 x 3.2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 err="1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DO.Lounge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243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Community table, workspaces, lounge furniture for 100 people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>
                        <a:latin typeface="Helvetica Now Text" panose="020B050403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Reception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13519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02948F6-5EC7-2D35-2929-A6586C70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0388" y="1965871"/>
            <a:ext cx="504000" cy="504000"/>
          </a:xfrm>
          <a:prstGeom prst="rect">
            <a:avLst/>
          </a:prstGeom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758F12AE-48F3-1376-7DCB-AD618426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3182" y="1965871"/>
            <a:ext cx="504000" cy="504000"/>
          </a:xfrm>
          <a:prstGeom prst="rect">
            <a:avLst/>
          </a:prstGeom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id="{4104BD9A-CBB2-A8CB-F75D-005E7DB94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5976" y="1965871"/>
            <a:ext cx="504000" cy="504000"/>
          </a:xfrm>
          <a:prstGeom prst="rect">
            <a:avLst/>
          </a:prstGeom>
        </p:spPr>
      </p:pic>
      <p:pic>
        <p:nvPicPr>
          <p:cNvPr id="12" name="Grafik 7">
            <a:extLst>
              <a:ext uri="{FF2B5EF4-FFF2-40B4-BE49-F238E27FC236}">
                <a16:creationId xmlns:a16="http://schemas.microsoft.com/office/drawing/2014/main" id="{742DA3D4-3AD9-08C9-86A6-93E0CCC65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8988" y="1965871"/>
            <a:ext cx="504000" cy="504000"/>
          </a:xfrm>
          <a:prstGeom prst="rect">
            <a:avLst/>
          </a:prstGeom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8EA22231-F308-AA34-45AE-A4980CA00A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1785" y="1965871"/>
            <a:ext cx="504000" cy="504000"/>
          </a:xfrm>
          <a:prstGeom prst="rect">
            <a:avLst/>
          </a:prstGeom>
        </p:spPr>
      </p:pic>
      <p:pic>
        <p:nvPicPr>
          <p:cNvPr id="15" name="Grafik 10">
            <a:extLst>
              <a:ext uri="{FF2B5EF4-FFF2-40B4-BE49-F238E27FC236}">
                <a16:creationId xmlns:a16="http://schemas.microsoft.com/office/drawing/2014/main" id="{3F71F5E1-FAE3-4B3E-FDDC-A4BD30D0A6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44579" y="1965871"/>
            <a:ext cx="504000" cy="504000"/>
          </a:xfrm>
          <a:prstGeom prst="rect">
            <a:avLst/>
          </a:prstGeom>
        </p:spPr>
      </p:pic>
      <p:pic>
        <p:nvPicPr>
          <p:cNvPr id="16" name="Grafik 26">
            <a:extLst>
              <a:ext uri="{FF2B5EF4-FFF2-40B4-BE49-F238E27FC236}">
                <a16:creationId xmlns:a16="http://schemas.microsoft.com/office/drawing/2014/main" id="{2CF658F4-7CA0-972D-498F-D9C5E6EA62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07373" y="1965871"/>
            <a:ext cx="504000" cy="50400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F255F74-8398-EC89-C4F1-FD5DD0EB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65" y="441325"/>
            <a:ext cx="4810035" cy="518231"/>
          </a:xfrm>
        </p:spPr>
        <p:txBody>
          <a:bodyPr/>
          <a:lstStyle/>
          <a:p>
            <a:pPr algn="l" rtl="0"/>
            <a:r>
              <a:rPr lang="en-gb" b="1" i="0" u="none" baseline="0"/>
              <a:t>Ground </a:t>
            </a:r>
            <a:r>
              <a:rPr lang="en-gb" b="0">
                <a:latin typeface="Gilroy" panose="00000500000000000000" pitchFamily="50" charset="0"/>
              </a:rPr>
              <a:t>F</a:t>
            </a:r>
            <a:r>
              <a:rPr lang="en-gb" b="0" i="0" u="none" baseline="0">
                <a:latin typeface="Gilroy" panose="00000500000000000000" pitchFamily="50" charset="0"/>
              </a:rPr>
              <a:t>loor</a:t>
            </a:r>
          </a:p>
        </p:txBody>
      </p:sp>
      <p:sp>
        <p:nvSpPr>
          <p:cNvPr id="25" name="Subtitle 9">
            <a:extLst>
              <a:ext uri="{FF2B5EF4-FFF2-40B4-BE49-F238E27FC236}">
                <a16:creationId xmlns:a16="http://schemas.microsoft.com/office/drawing/2014/main" id="{0D3C43C3-ECC1-517C-22A5-D09CF9D36718}"/>
              </a:ext>
            </a:extLst>
          </p:cNvPr>
          <p:cNvSpPr txBox="1">
            <a:spLocks/>
          </p:cNvSpPr>
          <p:nvPr/>
        </p:nvSpPr>
        <p:spPr>
          <a:xfrm>
            <a:off x="874713" y="1023803"/>
            <a:ext cx="2907488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Seating Plan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3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0">
            <a:extLst>
              <a:ext uri="{FF2B5EF4-FFF2-40B4-BE49-F238E27FC236}">
                <a16:creationId xmlns:a16="http://schemas.microsoft.com/office/drawing/2014/main" id="{4DAD40B9-E8D3-D978-7A2A-F51A72D5CB1C}"/>
              </a:ext>
            </a:extLst>
          </p:cNvPr>
          <p:cNvSpPr/>
          <p:nvPr/>
        </p:nvSpPr>
        <p:spPr>
          <a:xfrm>
            <a:off x="911743" y="307126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7" name="Ellipse 24">
            <a:extLst>
              <a:ext uri="{FF2B5EF4-FFF2-40B4-BE49-F238E27FC236}">
                <a16:creationId xmlns:a16="http://schemas.microsoft.com/office/drawing/2014/main" id="{142B2A6C-F08E-6E90-14A1-A88AE5326059}"/>
              </a:ext>
            </a:extLst>
          </p:cNvPr>
          <p:cNvSpPr/>
          <p:nvPr/>
        </p:nvSpPr>
        <p:spPr>
          <a:xfrm>
            <a:off x="911743" y="348466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8" name="Ellipse 26">
            <a:extLst>
              <a:ext uri="{FF2B5EF4-FFF2-40B4-BE49-F238E27FC236}">
                <a16:creationId xmlns:a16="http://schemas.microsoft.com/office/drawing/2014/main" id="{21A4275C-CBB9-F71B-11FE-882FED31D739}"/>
              </a:ext>
            </a:extLst>
          </p:cNvPr>
          <p:cNvSpPr/>
          <p:nvPr/>
        </p:nvSpPr>
        <p:spPr>
          <a:xfrm>
            <a:off x="911743" y="3898068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11" name="Ellipse 29">
            <a:extLst>
              <a:ext uri="{FF2B5EF4-FFF2-40B4-BE49-F238E27FC236}">
                <a16:creationId xmlns:a16="http://schemas.microsoft.com/office/drawing/2014/main" id="{E4D1ECB7-2038-19D5-950E-E15CF4D70003}"/>
              </a:ext>
            </a:extLst>
          </p:cNvPr>
          <p:cNvSpPr/>
          <p:nvPr/>
        </p:nvSpPr>
        <p:spPr>
          <a:xfrm>
            <a:off x="911743" y="431147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12" name="Ellipse 33">
            <a:extLst>
              <a:ext uri="{FF2B5EF4-FFF2-40B4-BE49-F238E27FC236}">
                <a16:creationId xmlns:a16="http://schemas.microsoft.com/office/drawing/2014/main" id="{1F340B6B-C83C-940D-E527-7A0018658CE8}"/>
              </a:ext>
            </a:extLst>
          </p:cNvPr>
          <p:cNvSpPr/>
          <p:nvPr/>
        </p:nvSpPr>
        <p:spPr>
          <a:xfrm>
            <a:off x="911743" y="4724872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14" name="Ellipse 35">
            <a:extLst>
              <a:ext uri="{FF2B5EF4-FFF2-40B4-BE49-F238E27FC236}">
                <a16:creationId xmlns:a16="http://schemas.microsoft.com/office/drawing/2014/main" id="{E0BEE4D9-C827-88FD-92C0-B9C1F58927A6}"/>
              </a:ext>
            </a:extLst>
          </p:cNvPr>
          <p:cNvSpPr/>
          <p:nvPr/>
        </p:nvSpPr>
        <p:spPr>
          <a:xfrm>
            <a:off x="911743" y="5138274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15" name="Ellipse 39">
            <a:extLst>
              <a:ext uri="{FF2B5EF4-FFF2-40B4-BE49-F238E27FC236}">
                <a16:creationId xmlns:a16="http://schemas.microsoft.com/office/drawing/2014/main" id="{1D72BB37-C2E8-2E6D-C660-F3AFDE8A51FC}"/>
              </a:ext>
            </a:extLst>
          </p:cNvPr>
          <p:cNvSpPr/>
          <p:nvPr/>
        </p:nvSpPr>
        <p:spPr>
          <a:xfrm>
            <a:off x="911743" y="555167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16" name="Ellipse 41">
            <a:extLst>
              <a:ext uri="{FF2B5EF4-FFF2-40B4-BE49-F238E27FC236}">
                <a16:creationId xmlns:a16="http://schemas.microsoft.com/office/drawing/2014/main" id="{AF017BDA-2023-931D-21B5-979AF79AE51D}"/>
              </a:ext>
            </a:extLst>
          </p:cNvPr>
          <p:cNvSpPr/>
          <p:nvPr/>
        </p:nvSpPr>
        <p:spPr>
          <a:xfrm>
            <a:off x="911743" y="596507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sp>
        <p:nvSpPr>
          <p:cNvPr id="31" name="Textplatzhalter 1">
            <a:extLst>
              <a:ext uri="{FF2B5EF4-FFF2-40B4-BE49-F238E27FC236}">
                <a16:creationId xmlns:a16="http://schemas.microsoft.com/office/drawing/2014/main" id="{1AD2337B-AEAC-237F-6A76-34327D2AEDB3}"/>
              </a:ext>
            </a:extLst>
          </p:cNvPr>
          <p:cNvSpPr txBox="1">
            <a:spLocks/>
          </p:cNvSpPr>
          <p:nvPr/>
        </p:nvSpPr>
        <p:spPr>
          <a:xfrm>
            <a:off x="10616992" y="508695"/>
            <a:ext cx="1400592" cy="274962"/>
          </a:xfrm>
          <a:prstGeom prst="rect">
            <a:avLst/>
          </a:prstGeom>
        </p:spPr>
        <p:txBody>
          <a:bodyPr lIns="0" tIns="0" rIns="9144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100"/>
              </a:spcBef>
              <a:buNone/>
            </a:pPr>
            <a:r>
              <a:rPr lang="de-DE" sz="800" b="0" i="0" u="none" baseline="0">
                <a:latin typeface="+mn-lt"/>
                <a:cs typeface="Helvetica Now Display Cn XBd Narrow"/>
              </a:rPr>
              <a:t>With</a:t>
            </a:r>
            <a:r>
              <a:rPr lang="en-GB" sz="800">
                <a:latin typeface="+mn-lt"/>
                <a:cs typeface="Helvetica Now Display Cn XBd Narrow"/>
              </a:rPr>
              <a:t> f</a:t>
            </a:r>
            <a:r>
              <a:rPr lang="en-gb" sz="800" b="0" i="0" u="none" baseline="0">
                <a:latin typeface="+mn-lt"/>
                <a:cs typeface="Helvetica Now Display Cn XBd Narrow"/>
              </a:rPr>
              <a:t>e</a:t>
            </a:r>
            <a:r>
              <a:rPr lang="en-GB" sz="800" b="0" i="0" u="none" baseline="0">
                <a:latin typeface="+mn-lt"/>
                <a:cs typeface="Helvetica Now Display Cn XBd Narrow"/>
              </a:rPr>
              <a:t>l</a:t>
            </a:r>
            <a:r>
              <a:rPr lang="en-gb" sz="800" b="0" i="0" u="none" baseline="0">
                <a:latin typeface="+mn-lt"/>
                <a:cs typeface="Helvetica Now Display Cn XBd Narrow"/>
              </a:rPr>
              <a:t>xible walls</a:t>
            </a:r>
          </a:p>
        </p:txBody>
      </p:sp>
      <p:sp>
        <p:nvSpPr>
          <p:cNvPr id="32" name="Ellipse 20">
            <a:extLst>
              <a:ext uri="{FF2B5EF4-FFF2-40B4-BE49-F238E27FC236}">
                <a16:creationId xmlns:a16="http://schemas.microsoft.com/office/drawing/2014/main" id="{72B8C308-EE73-6C48-89C4-57D956921374}"/>
              </a:ext>
            </a:extLst>
          </p:cNvPr>
          <p:cNvSpPr/>
          <p:nvPr/>
        </p:nvSpPr>
        <p:spPr>
          <a:xfrm>
            <a:off x="10310795" y="560425"/>
            <a:ext cx="187803" cy="18780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endParaRPr lang="en-gb" sz="1000" b="1">
              <a:solidFill>
                <a:schemeClr val="bg1"/>
              </a:solidFill>
              <a:latin typeface="Gilroy Bold" pitchFamily="2" charset="77"/>
            </a:endParaRPr>
          </a:p>
        </p:txBody>
      </p:sp>
      <p:graphicFrame>
        <p:nvGraphicFramePr>
          <p:cNvPr id="27" name="object 19">
            <a:extLst>
              <a:ext uri="{FF2B5EF4-FFF2-40B4-BE49-F238E27FC236}">
                <a16:creationId xmlns:a16="http://schemas.microsoft.com/office/drawing/2014/main" id="{F8924A93-C2A5-085D-9768-2E29D6F25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93222"/>
              </p:ext>
            </p:extLst>
          </p:nvPr>
        </p:nvGraphicFramePr>
        <p:xfrm>
          <a:off x="1290918" y="2189955"/>
          <a:ext cx="1736487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VII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III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lvl="0" indent="0" algn="l" defTabSz="4445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IX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(VII + VIII)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lvl="0" indent="0" algn="l" defTabSz="4445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X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 + VII)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X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(VI, VII, VIII)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Rooftop Lounge 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+</a:t>
                      </a: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 Terrace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Rooftop Terrace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20150"/>
                  </a:ext>
                </a:extLst>
              </a:tr>
            </a:tbl>
          </a:graphicData>
        </a:graphic>
      </p:graphicFrame>
      <p:sp>
        <p:nvSpPr>
          <p:cNvPr id="23" name="Subtitle 9">
            <a:extLst>
              <a:ext uri="{FF2B5EF4-FFF2-40B4-BE49-F238E27FC236}">
                <a16:creationId xmlns:a16="http://schemas.microsoft.com/office/drawing/2014/main" id="{69057319-D86A-EC35-3E31-D601BDBA7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497572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en-gb" b="0" i="0" u="none" baseline="0"/>
              <a:t>Meeting &amp; Conference </a:t>
            </a:r>
            <a:r>
              <a:rPr lang="en-gb"/>
              <a:t>S</a:t>
            </a:r>
            <a:r>
              <a:rPr lang="en-gb" b="0" i="0" u="none" baseline="0"/>
              <a:t>paces</a:t>
            </a:r>
          </a:p>
          <a:p>
            <a:pPr algn="l" rtl="0">
              <a:lnSpc>
                <a:spcPct val="100000"/>
              </a:lnSpc>
            </a:pPr>
            <a:r>
              <a:rPr lang="en-GB"/>
              <a:t>Office Spaces</a:t>
            </a:r>
            <a:endParaRPr lang="en-gb" b="0" i="0" u="none" baseline="0"/>
          </a:p>
        </p:txBody>
      </p:sp>
      <p:sp>
        <p:nvSpPr>
          <p:cNvPr id="24" name="Title 8">
            <a:extLst>
              <a:ext uri="{FF2B5EF4-FFF2-40B4-BE49-F238E27FC236}">
                <a16:creationId xmlns:a16="http://schemas.microsoft.com/office/drawing/2014/main" id="{CDDB4439-2440-6608-AABC-0611D215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65" y="441325"/>
            <a:ext cx="4810035" cy="518231"/>
          </a:xfrm>
        </p:spPr>
        <p:txBody>
          <a:bodyPr/>
          <a:lstStyle/>
          <a:p>
            <a:pPr algn="l" rtl="0"/>
            <a:r>
              <a:rPr lang="en-gb"/>
              <a:t>6</a:t>
            </a:r>
            <a:r>
              <a:rPr lang="en-gb" baseline="30000"/>
              <a:t>th</a:t>
            </a:r>
            <a:r>
              <a:rPr lang="en-gb" b="1" i="0" u="none" baseline="0"/>
              <a:t> </a:t>
            </a:r>
            <a:r>
              <a:rPr lang="en-gb" b="0">
                <a:latin typeface="Gilroy" panose="00000500000000000000" pitchFamily="50" charset="0"/>
              </a:rPr>
              <a:t>F</a:t>
            </a:r>
            <a:r>
              <a:rPr lang="en-gb" b="0" i="0" u="none" baseline="0">
                <a:latin typeface="Gilroy" panose="00000500000000000000" pitchFamily="50" charset="0"/>
              </a:rPr>
              <a:t>loor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D5A523B-2D38-A884-B9E1-D582A4908827}"/>
              </a:ext>
            </a:extLst>
          </p:cNvPr>
          <p:cNvGrpSpPr/>
          <p:nvPr/>
        </p:nvGrpSpPr>
        <p:grpSpPr>
          <a:xfrm>
            <a:off x="3366531" y="959555"/>
            <a:ext cx="8590381" cy="4598465"/>
            <a:chOff x="3366531" y="959555"/>
            <a:chExt cx="8590381" cy="4598465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9AF4955-A711-8BC4-888E-7CBDE2300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366531" y="959555"/>
              <a:ext cx="8590381" cy="4598465"/>
            </a:xfrm>
            <a:prstGeom prst="rect">
              <a:avLst/>
            </a:prstGeom>
          </p:spPr>
        </p:pic>
        <p:sp>
          <p:nvSpPr>
            <p:cNvPr id="28" name="Ellipse 54">
              <a:extLst>
                <a:ext uri="{FF2B5EF4-FFF2-40B4-BE49-F238E27FC236}">
                  <a16:creationId xmlns:a16="http://schemas.microsoft.com/office/drawing/2014/main" id="{27E4E6E8-143C-65DD-54DA-2BFF85298FCC}"/>
                </a:ext>
              </a:extLst>
            </p:cNvPr>
            <p:cNvSpPr/>
            <p:nvPr/>
          </p:nvSpPr>
          <p:spPr>
            <a:xfrm>
              <a:off x="4692802" y="2191756"/>
              <a:ext cx="254924" cy="254924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000" rIns="0" bIns="0" rtlCol="0" anchor="ctr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8</a:t>
              </a:r>
            </a:p>
          </p:txBody>
        </p:sp>
        <p:sp>
          <p:nvSpPr>
            <p:cNvPr id="29" name="Ellipse 57">
              <a:extLst>
                <a:ext uri="{FF2B5EF4-FFF2-40B4-BE49-F238E27FC236}">
                  <a16:creationId xmlns:a16="http://schemas.microsoft.com/office/drawing/2014/main" id="{6EE3C77B-8BEA-79FA-8628-6E77CE114275}"/>
                </a:ext>
              </a:extLst>
            </p:cNvPr>
            <p:cNvSpPr/>
            <p:nvPr/>
          </p:nvSpPr>
          <p:spPr>
            <a:xfrm>
              <a:off x="5924166" y="1717153"/>
              <a:ext cx="254924" cy="254924"/>
            </a:xfrm>
            <a:prstGeom prst="ellips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18000" rIns="0" bIns="0" rtlCol="0" anchor="ctr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7</a:t>
              </a: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0BB6CA48-8D80-5001-6864-61C8BD2C8AE9}"/>
                </a:ext>
              </a:extLst>
            </p:cNvPr>
            <p:cNvGrpSpPr/>
            <p:nvPr/>
          </p:nvGrpSpPr>
          <p:grpSpPr>
            <a:xfrm rot="16200000">
              <a:off x="5575680" y="2020108"/>
              <a:ext cx="1219934" cy="2259106"/>
              <a:chOff x="7642654" y="5107293"/>
              <a:chExt cx="1446621" cy="1560220"/>
            </a:xfrm>
          </p:grpSpPr>
          <p:sp>
            <p:nvSpPr>
              <p:cNvPr id="46" name="Eckige Klammer links 45">
                <a:extLst>
                  <a:ext uri="{FF2B5EF4-FFF2-40B4-BE49-F238E27FC236}">
                    <a16:creationId xmlns:a16="http://schemas.microsoft.com/office/drawing/2014/main" id="{5453D84D-BE66-CC26-53B5-36100B7A4D77}"/>
                  </a:ext>
                </a:extLst>
              </p:cNvPr>
              <p:cNvSpPr/>
              <p:nvPr/>
            </p:nvSpPr>
            <p:spPr>
              <a:xfrm>
                <a:off x="7642654" y="5107293"/>
                <a:ext cx="127462" cy="1558627"/>
              </a:xfrm>
              <a:prstGeom prst="leftBracke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7" name="Straight Connector 3">
                <a:extLst>
                  <a:ext uri="{FF2B5EF4-FFF2-40B4-BE49-F238E27FC236}">
                    <a16:creationId xmlns:a16="http://schemas.microsoft.com/office/drawing/2014/main" id="{314AFF48-F653-442B-9BC4-5083D165B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4276" y="6104599"/>
                <a:ext cx="65464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08B31B42-842E-2388-A937-646CF40890C9}"/>
                  </a:ext>
                </a:extLst>
              </p:cNvPr>
              <p:cNvSpPr/>
              <p:nvPr/>
            </p:nvSpPr>
            <p:spPr>
              <a:xfrm>
                <a:off x="8021944" y="5125459"/>
                <a:ext cx="1067331" cy="1542054"/>
              </a:xfrm>
              <a:custGeom>
                <a:avLst/>
                <a:gdLst>
                  <a:gd name="connsiteX0" fmla="*/ 6372 w 1067331"/>
                  <a:gd name="connsiteY0" fmla="*/ 1538868 h 1542054"/>
                  <a:gd name="connsiteX1" fmla="*/ 0 w 1067331"/>
                  <a:gd name="connsiteY1" fmla="*/ 0 h 1542054"/>
                  <a:gd name="connsiteX2" fmla="*/ 1067331 w 1067331"/>
                  <a:gd name="connsiteY2" fmla="*/ 6372 h 1542054"/>
                  <a:gd name="connsiteX3" fmla="*/ 1060958 w 1067331"/>
                  <a:gd name="connsiteY3" fmla="*/ 315420 h 1542054"/>
                  <a:gd name="connsiteX4" fmla="*/ 780585 w 1067331"/>
                  <a:gd name="connsiteY4" fmla="*/ 309048 h 1542054"/>
                  <a:gd name="connsiteX5" fmla="*/ 786957 w 1067331"/>
                  <a:gd name="connsiteY5" fmla="*/ 1542054 h 1542054"/>
                  <a:gd name="connsiteX6" fmla="*/ 6372 w 1067331"/>
                  <a:gd name="connsiteY6" fmla="*/ 1538868 h 154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7331" h="1542054">
                    <a:moveTo>
                      <a:pt x="6372" y="1538868"/>
                    </a:moveTo>
                    <a:lnTo>
                      <a:pt x="0" y="0"/>
                    </a:lnTo>
                    <a:lnTo>
                      <a:pt x="1067331" y="6372"/>
                    </a:lnTo>
                    <a:lnTo>
                      <a:pt x="1060958" y="315420"/>
                    </a:lnTo>
                    <a:lnTo>
                      <a:pt x="780585" y="309048"/>
                    </a:lnTo>
                    <a:lnTo>
                      <a:pt x="786957" y="1542054"/>
                    </a:lnTo>
                    <a:lnTo>
                      <a:pt x="6372" y="1538868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0">
                <a:extLst>
                  <a:ext uri="{FF2B5EF4-FFF2-40B4-BE49-F238E27FC236}">
                    <a16:creationId xmlns:a16="http://schemas.microsoft.com/office/drawing/2014/main" id="{2767755A-25B7-CC41-D4C2-193B8A5DB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1452" y="5543419"/>
                <a:ext cx="813399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Ellipse 35">
              <a:extLst>
                <a:ext uri="{FF2B5EF4-FFF2-40B4-BE49-F238E27FC236}">
                  <a16:creationId xmlns:a16="http://schemas.microsoft.com/office/drawing/2014/main" id="{F4172E22-D365-7F1A-4818-506554FAA3B7}"/>
                </a:ext>
              </a:extLst>
            </p:cNvPr>
            <p:cNvSpPr/>
            <p:nvPr/>
          </p:nvSpPr>
          <p:spPr>
            <a:xfrm>
              <a:off x="6096979" y="3651815"/>
              <a:ext cx="274962" cy="2749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6</a:t>
              </a:r>
            </a:p>
          </p:txBody>
        </p:sp>
        <p:sp>
          <p:nvSpPr>
            <p:cNvPr id="38" name="Ellipse 35">
              <a:extLst>
                <a:ext uri="{FF2B5EF4-FFF2-40B4-BE49-F238E27FC236}">
                  <a16:creationId xmlns:a16="http://schemas.microsoft.com/office/drawing/2014/main" id="{C6501230-0CA7-6912-A3D6-26E555696249}"/>
                </a:ext>
              </a:extLst>
            </p:cNvPr>
            <p:cNvSpPr/>
            <p:nvPr/>
          </p:nvSpPr>
          <p:spPr>
            <a:xfrm>
              <a:off x="5575073" y="3289831"/>
              <a:ext cx="274962" cy="2749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4</a:t>
              </a:r>
            </a:p>
          </p:txBody>
        </p:sp>
        <p:sp>
          <p:nvSpPr>
            <p:cNvPr id="39" name="Ellipse 33">
              <a:extLst>
                <a:ext uri="{FF2B5EF4-FFF2-40B4-BE49-F238E27FC236}">
                  <a16:creationId xmlns:a16="http://schemas.microsoft.com/office/drawing/2014/main" id="{89E2E55F-CCF9-5ACE-54DE-19C073CB0067}"/>
                </a:ext>
              </a:extLst>
            </p:cNvPr>
            <p:cNvSpPr/>
            <p:nvPr/>
          </p:nvSpPr>
          <p:spPr>
            <a:xfrm>
              <a:off x="6354495" y="3295335"/>
              <a:ext cx="274962" cy="2749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5</a:t>
              </a:r>
            </a:p>
          </p:txBody>
        </p:sp>
        <p:sp>
          <p:nvSpPr>
            <p:cNvPr id="42" name="Ellipse 20">
              <a:extLst>
                <a:ext uri="{FF2B5EF4-FFF2-40B4-BE49-F238E27FC236}">
                  <a16:creationId xmlns:a16="http://schemas.microsoft.com/office/drawing/2014/main" id="{A4A0B81E-1593-83FE-08BB-2940BC04FFAF}"/>
                </a:ext>
              </a:extLst>
            </p:cNvPr>
            <p:cNvSpPr/>
            <p:nvPr/>
          </p:nvSpPr>
          <p:spPr>
            <a:xfrm>
              <a:off x="6938510" y="3013851"/>
              <a:ext cx="274962" cy="274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3600" bIns="0" anchor="ctr" anchorCtr="1"/>
            <a:lstStyle/>
            <a:p>
              <a:pPr algn="ctr"/>
              <a:r>
                <a:rPr lang="de-DE" sz="1000" b="1">
                  <a:solidFill>
                    <a:schemeClr val="bg1"/>
                  </a:solidFill>
                  <a:latin typeface="Gilroy Bold" pitchFamily="2" charset="77"/>
                </a:rPr>
                <a:t>1</a:t>
              </a:r>
            </a:p>
          </p:txBody>
        </p:sp>
        <p:sp>
          <p:nvSpPr>
            <p:cNvPr id="43" name="Ellipse 24">
              <a:extLst>
                <a:ext uri="{FF2B5EF4-FFF2-40B4-BE49-F238E27FC236}">
                  <a16:creationId xmlns:a16="http://schemas.microsoft.com/office/drawing/2014/main" id="{A2635A6D-887D-3F7F-B1D2-1D63B5E6EB76}"/>
                </a:ext>
              </a:extLst>
            </p:cNvPr>
            <p:cNvSpPr/>
            <p:nvPr/>
          </p:nvSpPr>
          <p:spPr>
            <a:xfrm>
              <a:off x="5777216" y="3020373"/>
              <a:ext cx="274962" cy="274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1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2</a:t>
              </a:r>
            </a:p>
          </p:txBody>
        </p:sp>
        <p:sp>
          <p:nvSpPr>
            <p:cNvPr id="45" name="Ellipse 26">
              <a:extLst>
                <a:ext uri="{FF2B5EF4-FFF2-40B4-BE49-F238E27FC236}">
                  <a16:creationId xmlns:a16="http://schemas.microsoft.com/office/drawing/2014/main" id="{91A57C06-6138-5966-81B2-44B1E29422C0}"/>
                </a:ext>
              </a:extLst>
            </p:cNvPr>
            <p:cNvSpPr/>
            <p:nvPr/>
          </p:nvSpPr>
          <p:spPr>
            <a:xfrm>
              <a:off x="5193791" y="3011381"/>
              <a:ext cx="274962" cy="274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de-DE" sz="1000" b="1">
                  <a:latin typeface="Gilroy Bold" pitchFamily="2" charset="77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1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DE0D6-C58A-C1C6-4ACE-1175D73C8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LOCATION INFORMATION</a:t>
            </a:r>
          </a:p>
        </p:txBody>
      </p:sp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E596BD03-017D-5F8C-E068-616EE1C5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47699"/>
              </p:ext>
            </p:extLst>
          </p:nvPr>
        </p:nvGraphicFramePr>
        <p:xfrm>
          <a:off x="1290918" y="2189955"/>
          <a:ext cx="10458166" cy="4164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6487">
                  <a:extLst>
                    <a:ext uri="{9D8B030D-6E8A-4147-A177-3AD203B41FA5}">
                      <a16:colId xmlns:a16="http://schemas.microsoft.com/office/drawing/2014/main" val="341375506"/>
                    </a:ext>
                  </a:extLst>
                </a:gridCol>
                <a:gridCol w="683983">
                  <a:extLst>
                    <a:ext uri="{9D8B030D-6E8A-4147-A177-3AD203B41FA5}">
                      <a16:colId xmlns:a16="http://schemas.microsoft.com/office/drawing/2014/main" val="3933558110"/>
                    </a:ext>
                  </a:extLst>
                </a:gridCol>
                <a:gridCol w="1241641">
                  <a:extLst>
                    <a:ext uri="{9D8B030D-6E8A-4147-A177-3AD203B41FA5}">
                      <a16:colId xmlns:a16="http://schemas.microsoft.com/office/drawing/2014/main" val="4190189186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96872650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69569605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3847587220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915364404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865">
                  <a:extLst>
                    <a:ext uri="{9D8B030D-6E8A-4147-A177-3AD203B41FA5}">
                      <a16:colId xmlns:a16="http://schemas.microsoft.com/office/drawing/2014/main" val="1988614905"/>
                    </a:ext>
                  </a:extLst>
                </a:gridCol>
              </a:tblGrid>
              <a:tr h="4353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en-gb" sz="110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gb" sz="11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 x W x H </a:t>
                      </a:r>
                      <a:br>
                        <a:rPr kumimoji="0" lang="en-gb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 metres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Work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U-shaped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Parliamentary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Theatre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Circle</a:t>
                      </a: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Helvetica Now Display Cn XBd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 Now Display Cn XBd"/>
                        </a:rPr>
                        <a:t>Banquet</a:t>
                      </a:r>
                    </a:p>
                  </a:txBody>
                  <a:tcPr marL="0" marR="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VI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6.6 x 4.6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VII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6.6 x 4.6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V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III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5.0 x 6.2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lvl="0" indent="0" algn="l" defTabSz="4445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IX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(VII + VIII)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59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13.2 x 4.6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18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marR="0" lvl="0" indent="0" algn="l" defTabSz="4445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X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 + VII)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spc="-25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61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solidFill>
                            <a:srgbClr val="231F20"/>
                          </a:solidFill>
                          <a:latin typeface="Gilroy" pitchFamily="2" charset="77"/>
                          <a:cs typeface="Arial"/>
                        </a:rPr>
                        <a:t>11.7 x 4.6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40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18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20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Training Room X</a:t>
                      </a: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I 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Gilroy" pitchFamily="2" charset="77"/>
                        </a:rPr>
                      </a:br>
                      <a:r>
                        <a:rPr lang="en-gb" sz="1200" b="0" i="0" u="none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(VI, VII, VIII)</a:t>
                      </a:r>
                      <a:endParaRPr lang="en-gb" sz="1200" kern="1200">
                        <a:solidFill>
                          <a:schemeClr val="tx1"/>
                        </a:solidFill>
                        <a:latin typeface="Gilroy" pitchFamily="2" charset="77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90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18.5 x 4.6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60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26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90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24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gb" sz="1000" b="0" i="0" u="none" baseline="0">
                          <a:latin typeface="Gilroy" pitchFamily="2" charset="77"/>
                          <a:cs typeface="Times New Roman"/>
                        </a:rPr>
                        <a:t>30</a:t>
                      </a: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 i="0">
                        <a:latin typeface="Gilroy" pitchFamily="2" charset="7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Rooftop Lounge + Terrace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107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17.0 x 6.0 | 7.7 x 2.9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gb" sz="1000" b="0" i="0" u="none" baseline="0">
                          <a:latin typeface="Gilroy" pitchFamily="2" charset="77"/>
                          <a:cs typeface="Arial"/>
                        </a:rPr>
                        <a:t>Lounge and bistro furniture for 100 people</a:t>
                      </a: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>
                        <a:latin typeface="Helvetica Now Text" panose="020B050403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>
                        <a:latin typeface="Helvetica Now Text" panose="020B050403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>
                        <a:latin typeface="Helvetica Now Text" panose="020B050403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>
                        <a:latin typeface="Helvetica Now Text" panose="020B050403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sz="1000" b="0">
                        <a:latin typeface="Helvetica Now Text" panose="020B050403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3607"/>
                  </a:ext>
                </a:extLst>
              </a:tr>
              <a:tr h="414370">
                <a:tc>
                  <a:txBody>
                    <a:bodyPr/>
                    <a:lstStyle/>
                    <a:p>
                      <a:pPr marL="0" lvl="0" indent="0" algn="l" defTabSz="4445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200" b="0" i="0" u="none" kern="1200" baseline="0">
                          <a:solidFill>
                            <a:schemeClr val="tx1"/>
                          </a:solidFill>
                          <a:latin typeface="Gilroy" pitchFamily="2" charset="77"/>
                        </a:rPr>
                        <a:t>Rooftop Terrace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b="0" i="0">
                        <a:latin typeface="Gilroy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2015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7B950E6-A8C1-B18D-EDDD-14241F058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0388" y="1953171"/>
            <a:ext cx="504000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ACB19E-EF48-9F0B-A5F2-F4929059A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3182" y="1953171"/>
            <a:ext cx="504000" cy="504000"/>
          </a:xfrm>
          <a:prstGeom prst="rect">
            <a:avLst/>
          </a:prstGeom>
        </p:spPr>
      </p:pic>
      <p:pic>
        <p:nvPicPr>
          <p:cNvPr id="18" name="Grafik 6">
            <a:extLst>
              <a:ext uri="{FF2B5EF4-FFF2-40B4-BE49-F238E27FC236}">
                <a16:creationId xmlns:a16="http://schemas.microsoft.com/office/drawing/2014/main" id="{1859BC54-B30C-FB7E-08B9-FE6663F25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5976" y="1953171"/>
            <a:ext cx="504000" cy="504000"/>
          </a:xfrm>
          <a:prstGeom prst="rect">
            <a:avLst/>
          </a:prstGeom>
        </p:spPr>
      </p:pic>
      <p:pic>
        <p:nvPicPr>
          <p:cNvPr id="19" name="Grafik 7">
            <a:extLst>
              <a:ext uri="{FF2B5EF4-FFF2-40B4-BE49-F238E27FC236}">
                <a16:creationId xmlns:a16="http://schemas.microsoft.com/office/drawing/2014/main" id="{ADB3A2CC-1EDA-6E6E-7CA1-C651017BA9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8988" y="1953171"/>
            <a:ext cx="504000" cy="504000"/>
          </a:xfrm>
          <a:prstGeom prst="rect">
            <a:avLst/>
          </a:prstGeom>
        </p:spPr>
      </p:pic>
      <p:pic>
        <p:nvPicPr>
          <p:cNvPr id="23" name="Grafik 8">
            <a:extLst>
              <a:ext uri="{FF2B5EF4-FFF2-40B4-BE49-F238E27FC236}">
                <a16:creationId xmlns:a16="http://schemas.microsoft.com/office/drawing/2014/main" id="{889D9C40-E811-8585-041D-5D00248CC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81785" y="1953171"/>
            <a:ext cx="504000" cy="504000"/>
          </a:xfrm>
          <a:prstGeom prst="rect">
            <a:avLst/>
          </a:prstGeom>
        </p:spPr>
      </p:pic>
      <p:pic>
        <p:nvPicPr>
          <p:cNvPr id="24" name="Grafik 10">
            <a:extLst>
              <a:ext uri="{FF2B5EF4-FFF2-40B4-BE49-F238E27FC236}">
                <a16:creationId xmlns:a16="http://schemas.microsoft.com/office/drawing/2014/main" id="{4CF120B2-0C57-51EA-AC1B-A901370D8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4579" y="1953171"/>
            <a:ext cx="504000" cy="504000"/>
          </a:xfrm>
          <a:prstGeom prst="rect">
            <a:avLst/>
          </a:prstGeom>
        </p:spPr>
      </p:pic>
      <p:pic>
        <p:nvPicPr>
          <p:cNvPr id="25" name="Grafik 26">
            <a:extLst>
              <a:ext uri="{FF2B5EF4-FFF2-40B4-BE49-F238E27FC236}">
                <a16:creationId xmlns:a16="http://schemas.microsoft.com/office/drawing/2014/main" id="{3698C6D5-6C9C-2B48-0FD3-F6043CBCCA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07373" y="1953171"/>
            <a:ext cx="504000" cy="504000"/>
          </a:xfrm>
          <a:prstGeom prst="rect">
            <a:avLst/>
          </a:prstGeom>
        </p:spPr>
      </p:pic>
      <p:sp>
        <p:nvSpPr>
          <p:cNvPr id="2" name="Ellipse 20">
            <a:extLst>
              <a:ext uri="{FF2B5EF4-FFF2-40B4-BE49-F238E27FC236}">
                <a16:creationId xmlns:a16="http://schemas.microsoft.com/office/drawing/2014/main" id="{6E0207E7-FD75-DE12-BC44-D8B7365B0581}"/>
              </a:ext>
            </a:extLst>
          </p:cNvPr>
          <p:cNvSpPr/>
          <p:nvPr/>
        </p:nvSpPr>
        <p:spPr>
          <a:xfrm>
            <a:off x="911743" y="3071264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3600" bIns="0" anchor="ctr" anchorCtr="1"/>
          <a:lstStyle/>
          <a:p>
            <a:pPr algn="ctr" rtl="0"/>
            <a:r>
              <a:rPr lang="en-gb" sz="1000" b="1" i="0" u="none" baseline="0">
                <a:solidFill>
                  <a:schemeClr val="bg1"/>
                </a:solidFill>
                <a:latin typeface="Gilroy Bold" pitchFamily="2" charset="77"/>
              </a:rPr>
              <a:t>1</a:t>
            </a:r>
          </a:p>
        </p:txBody>
      </p:sp>
      <p:sp>
        <p:nvSpPr>
          <p:cNvPr id="5" name="Ellipse 24">
            <a:extLst>
              <a:ext uri="{FF2B5EF4-FFF2-40B4-BE49-F238E27FC236}">
                <a16:creationId xmlns:a16="http://schemas.microsoft.com/office/drawing/2014/main" id="{269E55E4-5471-53E7-6DFC-EBBDBCCB1567}"/>
              </a:ext>
            </a:extLst>
          </p:cNvPr>
          <p:cNvSpPr/>
          <p:nvPr/>
        </p:nvSpPr>
        <p:spPr>
          <a:xfrm>
            <a:off x="911743" y="3484666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1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2</a:t>
            </a:r>
          </a:p>
        </p:txBody>
      </p:sp>
      <p:sp>
        <p:nvSpPr>
          <p:cNvPr id="7" name="Ellipse 26">
            <a:extLst>
              <a:ext uri="{FF2B5EF4-FFF2-40B4-BE49-F238E27FC236}">
                <a16:creationId xmlns:a16="http://schemas.microsoft.com/office/drawing/2014/main" id="{6044C61C-463A-7A22-FF33-0B2B54B673F0}"/>
              </a:ext>
            </a:extLst>
          </p:cNvPr>
          <p:cNvSpPr/>
          <p:nvPr/>
        </p:nvSpPr>
        <p:spPr>
          <a:xfrm>
            <a:off x="911743" y="3898068"/>
            <a:ext cx="274962" cy="2749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3</a:t>
            </a:r>
          </a:p>
        </p:txBody>
      </p:sp>
      <p:sp>
        <p:nvSpPr>
          <p:cNvPr id="8" name="Ellipse 29">
            <a:extLst>
              <a:ext uri="{FF2B5EF4-FFF2-40B4-BE49-F238E27FC236}">
                <a16:creationId xmlns:a16="http://schemas.microsoft.com/office/drawing/2014/main" id="{C929199D-3834-38E7-4D20-A82B55DCB460}"/>
              </a:ext>
            </a:extLst>
          </p:cNvPr>
          <p:cNvSpPr/>
          <p:nvPr/>
        </p:nvSpPr>
        <p:spPr>
          <a:xfrm>
            <a:off x="911743" y="4311470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4</a:t>
            </a:r>
          </a:p>
        </p:txBody>
      </p:sp>
      <p:sp>
        <p:nvSpPr>
          <p:cNvPr id="11" name="Ellipse 33">
            <a:extLst>
              <a:ext uri="{FF2B5EF4-FFF2-40B4-BE49-F238E27FC236}">
                <a16:creationId xmlns:a16="http://schemas.microsoft.com/office/drawing/2014/main" id="{31653CD1-3B40-BEBA-59FA-56D30A9FB26E}"/>
              </a:ext>
            </a:extLst>
          </p:cNvPr>
          <p:cNvSpPr/>
          <p:nvPr/>
        </p:nvSpPr>
        <p:spPr>
          <a:xfrm>
            <a:off x="911743" y="4724872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5</a:t>
            </a:r>
          </a:p>
        </p:txBody>
      </p:sp>
      <p:sp>
        <p:nvSpPr>
          <p:cNvPr id="12" name="Ellipse 35">
            <a:extLst>
              <a:ext uri="{FF2B5EF4-FFF2-40B4-BE49-F238E27FC236}">
                <a16:creationId xmlns:a16="http://schemas.microsoft.com/office/drawing/2014/main" id="{F3B361D1-07EC-C393-23C1-735C00A1EA3D}"/>
              </a:ext>
            </a:extLst>
          </p:cNvPr>
          <p:cNvSpPr/>
          <p:nvPr/>
        </p:nvSpPr>
        <p:spPr>
          <a:xfrm>
            <a:off x="911743" y="5138274"/>
            <a:ext cx="274962" cy="274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6</a:t>
            </a:r>
          </a:p>
        </p:txBody>
      </p:sp>
      <p:sp>
        <p:nvSpPr>
          <p:cNvPr id="14" name="Ellipse 39">
            <a:extLst>
              <a:ext uri="{FF2B5EF4-FFF2-40B4-BE49-F238E27FC236}">
                <a16:creationId xmlns:a16="http://schemas.microsoft.com/office/drawing/2014/main" id="{19A6C21C-F1C4-B656-C0E2-CBBF92BE3FBB}"/>
              </a:ext>
            </a:extLst>
          </p:cNvPr>
          <p:cNvSpPr/>
          <p:nvPr/>
        </p:nvSpPr>
        <p:spPr>
          <a:xfrm>
            <a:off x="911743" y="5551676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7</a:t>
            </a:r>
          </a:p>
        </p:txBody>
      </p:sp>
      <p:sp>
        <p:nvSpPr>
          <p:cNvPr id="15" name="Ellipse 41">
            <a:extLst>
              <a:ext uri="{FF2B5EF4-FFF2-40B4-BE49-F238E27FC236}">
                <a16:creationId xmlns:a16="http://schemas.microsoft.com/office/drawing/2014/main" id="{FE1F9E90-6B45-536C-A234-62670BFA52C0}"/>
              </a:ext>
            </a:extLst>
          </p:cNvPr>
          <p:cNvSpPr/>
          <p:nvPr/>
        </p:nvSpPr>
        <p:spPr>
          <a:xfrm>
            <a:off x="911743" y="5965078"/>
            <a:ext cx="274962" cy="2749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 rtl="0"/>
            <a:r>
              <a:rPr lang="en-gb" sz="1000" b="1" i="0" u="none" baseline="0">
                <a:latin typeface="Gilroy Bold" pitchFamily="2" charset="77"/>
              </a:rPr>
              <a:t>8</a:t>
            </a:r>
          </a:p>
        </p:txBody>
      </p:sp>
      <p:sp>
        <p:nvSpPr>
          <p:cNvPr id="22" name="Subtitle 9">
            <a:extLst>
              <a:ext uri="{FF2B5EF4-FFF2-40B4-BE49-F238E27FC236}">
                <a16:creationId xmlns:a16="http://schemas.microsoft.com/office/drawing/2014/main" id="{D9A6C33F-8CB9-A830-AF44-68219C41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1023803"/>
            <a:ext cx="2907488" cy="184666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en-GB" b="0" i="0" u="none" baseline="0"/>
              <a:t>Seating Plan</a:t>
            </a:r>
            <a:endParaRPr lang="en-gb" b="0" i="0" u="none" baseline="0"/>
          </a:p>
        </p:txBody>
      </p:sp>
      <p:sp>
        <p:nvSpPr>
          <p:cNvPr id="26" name="Title 8">
            <a:extLst>
              <a:ext uri="{FF2B5EF4-FFF2-40B4-BE49-F238E27FC236}">
                <a16:creationId xmlns:a16="http://schemas.microsoft.com/office/drawing/2014/main" id="{17089755-E09F-E6D9-697B-0CAD30F7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65" y="441325"/>
            <a:ext cx="4810035" cy="518231"/>
          </a:xfrm>
        </p:spPr>
        <p:txBody>
          <a:bodyPr/>
          <a:lstStyle/>
          <a:p>
            <a:pPr algn="l" rtl="0"/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</a:t>
            </a:r>
            <a:r>
              <a:rPr lang="en-gb" b="0">
                <a:latin typeface="Gilroy" panose="00000500000000000000" pitchFamily="50" charset="0"/>
              </a:rPr>
              <a:t>F</a:t>
            </a:r>
            <a:r>
              <a:rPr lang="en-gb" b="0" i="0" u="none" baseline="0">
                <a:latin typeface="Gilroy" panose="00000500000000000000" pitchFamily="50" charset="0"/>
              </a:rPr>
              <a:t>loor</a:t>
            </a:r>
          </a:p>
        </p:txBody>
      </p:sp>
    </p:spTree>
    <p:extLst>
      <p:ext uri="{BB962C8B-B14F-4D97-AF65-F5344CB8AC3E}">
        <p14:creationId xmlns:p14="http://schemas.microsoft.com/office/powerpoint/2010/main" val="19718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sign Offices">
      <a:dk1>
        <a:srgbClr val="000000"/>
      </a:dk1>
      <a:lt1>
        <a:srgbClr val="FFFFFF"/>
      </a:lt1>
      <a:dk2>
        <a:srgbClr val="434141"/>
      </a:dk2>
      <a:lt2>
        <a:srgbClr val="BDBFB5"/>
      </a:lt2>
      <a:accent1>
        <a:srgbClr val="FFCF8A"/>
      </a:accent1>
      <a:accent2>
        <a:srgbClr val="000000"/>
      </a:accent2>
      <a:accent3>
        <a:srgbClr val="BDBFB5"/>
      </a:accent3>
      <a:accent4>
        <a:srgbClr val="434141"/>
      </a:accent4>
      <a:accent5>
        <a:srgbClr val="FFCF8A"/>
      </a:accent5>
      <a:accent6>
        <a:srgbClr val="F2A74B"/>
      </a:accent6>
      <a:hlink>
        <a:srgbClr val="FFCF8A"/>
      </a:hlink>
      <a:folHlink>
        <a:srgbClr val="F2A74B"/>
      </a:folHlink>
    </a:clrScheme>
    <a:fontScheme name="Benutzerdefiniert 1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3_Design_Offices" id="{D28CC85B-EA26-824A-BF4F-2EFA9F1CC0E3}" vid="{E42F1902-EE49-6543-A9A9-128A719318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03C326EBDB1647A281F2628DCADF74" ma:contentTypeVersion="19" ma:contentTypeDescription="Ein neues Dokument erstellen." ma:contentTypeScope="" ma:versionID="6edbbe82d495b2b6a1aeb2648bfbdc88">
  <xsd:schema xmlns:xsd="http://www.w3.org/2001/XMLSchema" xmlns:xs="http://www.w3.org/2001/XMLSchema" xmlns:p="http://schemas.microsoft.com/office/2006/metadata/properties" xmlns:ns2="39ba79d6-1fd6-44c1-94b5-08934bb70611" xmlns:ns3="cf30ecdd-a838-48d8-819c-064c3f8dc647" targetNamespace="http://schemas.microsoft.com/office/2006/metadata/properties" ma:root="true" ma:fieldsID="d55531aaad25f94a78f7aa598cb9a051" ns2:_="" ns3:_="">
    <xsd:import namespace="39ba79d6-1fd6-44c1-94b5-08934bb70611"/>
    <xsd:import namespace="cf30ecdd-a838-48d8-819c-064c3f8dc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79d6-1fd6-44c1-94b5-08934bb70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ca4ee22-12d4-474d-9cac-410a40d28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0ecdd-a838-48d8-819c-064c3f8dc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87d822-d3f4-4f86-aadc-53d001e59b1f}" ma:internalName="TaxCatchAll" ma:showField="CatchAllData" ma:web="cf30ecdd-a838-48d8-819c-064c3f8dc6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0ecdd-a838-48d8-819c-064c3f8dc647" xsi:nil="true"/>
    <lcf76f155ced4ddcb4097134ff3c332f xmlns="39ba79d6-1fd6-44c1-94b5-08934bb70611">
      <Terms xmlns="http://schemas.microsoft.com/office/infopath/2007/PartnerControls"/>
    </lcf76f155ced4ddcb4097134ff3c332f>
    <SharedWithUsers xmlns="cf30ecdd-a838-48d8-819c-064c3f8dc647">
      <UserInfo>
        <DisplayName>laura.fabian@designoffices.de</DisplayName>
        <AccountId>3058</AccountId>
        <AccountType/>
      </UserInfo>
      <UserInfo>
        <DisplayName>julia.mohr@designoffices.de</DisplayName>
        <AccountId>665</AccountId>
        <AccountType/>
      </UserInfo>
      <UserInfo>
        <DisplayName>andrea.muelheims@designoffices.de</DisplayName>
        <AccountId>1245</AccountId>
        <AccountType/>
      </UserInfo>
      <UserInfo>
        <DisplayName>daniel.luemmen@designoffices.de</DisplayName>
        <AccountId>669</AccountId>
        <AccountType/>
      </UserInfo>
      <UserInfo>
        <DisplayName>philipp.templer@designoffices.de</DisplayName>
        <AccountId>603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6F378-6EA3-4A97-9FB8-FFC199800A05}">
  <ds:schemaRefs>
    <ds:schemaRef ds:uri="39ba79d6-1fd6-44c1-94b5-08934bb70611"/>
    <ds:schemaRef ds:uri="cf30ecdd-a838-48d8-819c-064c3f8dc6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FBDA95-0309-4B02-9ED9-94870EFFFC53}">
  <ds:schemaRefs>
    <ds:schemaRef ds:uri="39ba79d6-1fd6-44c1-94b5-08934bb70611"/>
    <ds:schemaRef ds:uri="cf30ecdd-a838-48d8-819c-064c3f8dc6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67487B-E48F-4136-BDC0-9695CCF704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d2d24dc-7784-42ad-a576-f536bda6a418}" enabled="1" method="Privileged" siteId="{816ef078-e1e2-4e49-b265-68b9d2a9ae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231023_Design_Offices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</vt:lpstr>
      <vt:lpstr>Floor plans</vt:lpstr>
      <vt:lpstr>Ground Floor</vt:lpstr>
      <vt:lpstr>Ground Floor</vt:lpstr>
      <vt:lpstr>6th Floor</vt:lpstr>
      <vt:lpstr>6th Floor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creator>Pauli, Julia</dc:creator>
  <cp:revision>1</cp:revision>
  <dcterms:created xsi:type="dcterms:W3CDTF">2023-10-23T16:02:50Z</dcterms:created>
  <dcterms:modified xsi:type="dcterms:W3CDTF">2025-09-16T10:06:46Z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2023-10-31T15:36:32Z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f1f907b0-4315-43eb-b8e2-d3913aa5e4ec</vt:lpwstr>
  </property>
  <property fmtid="{D5CDD505-2E9C-101B-9397-08002B2CF9AE}" pid="8" name="MSIP_Label_0d2d24dc-7784-42ad-a576-f536bda6a418_ContentBits">
    <vt:lpwstr>0</vt:lpwstr>
  </property>
  <property fmtid="{D5CDD505-2E9C-101B-9397-08002B2CF9AE}" pid="9" name="ContentTypeId">
    <vt:lpwstr>0x0101005C03C326EBDB1647A281F2628DCADF74</vt:lpwstr>
  </property>
  <property fmtid="{D5CDD505-2E9C-101B-9397-08002B2CF9AE}" pid="10" name="MediaServiceImageTags">
    <vt:lpwstr/>
  </property>
</Properties>
</file>